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22" r:id="rId5"/>
    <p:sldId id="317" r:id="rId6"/>
    <p:sldId id="291" r:id="rId7"/>
    <p:sldId id="327" r:id="rId8"/>
    <p:sldId id="257" r:id="rId9"/>
    <p:sldId id="324" r:id="rId10"/>
    <p:sldId id="328" r:id="rId11"/>
    <p:sldId id="28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E66BDD-2B8A-420E-BAEF-B608AA754CE7}" v="603" dt="2024-11-19T16:36:01.82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274" autoAdjust="0"/>
  </p:normalViewPr>
  <p:slideViewPr>
    <p:cSldViewPr snapToGrid="0" showGuides="1">
      <p:cViewPr varScale="1">
        <p:scale>
          <a:sx n="65" d="100"/>
          <a:sy n="65" d="100"/>
        </p:scale>
        <p:origin x="858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0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l Rashid" userId="7685c624a3532c62" providerId="LiveId" clId="{62E66BDD-2B8A-420E-BAEF-B608AA754CE7}"/>
    <pc:docChg chg="undo custSel addSld delSld modSld sldOrd">
      <pc:chgData name="Abdul Rashid" userId="7685c624a3532c62" providerId="LiveId" clId="{62E66BDD-2B8A-420E-BAEF-B608AA754CE7}" dt="2024-11-19T16:40:41.151" v="2110" actId="207"/>
      <pc:docMkLst>
        <pc:docMk/>
      </pc:docMkLst>
      <pc:sldChg chg="addSp delSp modSp mod">
        <pc:chgData name="Abdul Rashid" userId="7685c624a3532c62" providerId="LiveId" clId="{62E66BDD-2B8A-420E-BAEF-B608AA754CE7}" dt="2024-11-19T16:40:41.151" v="2110" actId="207"/>
        <pc:sldMkLst>
          <pc:docMk/>
          <pc:sldMk cId="3066898593" sldId="257"/>
        </pc:sldMkLst>
        <pc:spChg chg="mod">
          <ac:chgData name="Abdul Rashid" userId="7685c624a3532c62" providerId="LiveId" clId="{62E66BDD-2B8A-420E-BAEF-B608AA754CE7}" dt="2024-11-18T01:01:01.550" v="250" actId="1076"/>
          <ac:spMkLst>
            <pc:docMk/>
            <pc:sldMk cId="3066898593" sldId="257"/>
            <ac:spMk id="2" creationId="{1E38EE8B-1608-4FFC-96B5-595AB97B845A}"/>
          </ac:spMkLst>
        </pc:spChg>
        <pc:spChg chg="mod">
          <ac:chgData name="Abdul Rashid" userId="7685c624a3532c62" providerId="LiveId" clId="{62E66BDD-2B8A-420E-BAEF-B608AA754CE7}" dt="2024-11-18T01:00:36.147" v="245" actId="122"/>
          <ac:spMkLst>
            <pc:docMk/>
            <pc:sldMk cId="3066898593" sldId="257"/>
            <ac:spMk id="3" creationId="{73B07E83-1C4B-80B5-B9E9-FD415AF274C7}"/>
          </ac:spMkLst>
        </pc:spChg>
        <pc:spChg chg="del mod">
          <ac:chgData name="Abdul Rashid" userId="7685c624a3532c62" providerId="LiveId" clId="{62E66BDD-2B8A-420E-BAEF-B608AA754CE7}" dt="2024-11-18T00:58:38.089" v="224" actId="478"/>
          <ac:spMkLst>
            <pc:docMk/>
            <pc:sldMk cId="3066898593" sldId="257"/>
            <ac:spMk id="8" creationId="{96F043DF-EAB6-0BAE-481D-EAB6DCE5BF97}"/>
          </ac:spMkLst>
        </pc:spChg>
        <pc:spChg chg="mod">
          <ac:chgData name="Abdul Rashid" userId="7685c624a3532c62" providerId="LiveId" clId="{62E66BDD-2B8A-420E-BAEF-B608AA754CE7}" dt="2024-11-18T01:02:09.965" v="265" actId="1076"/>
          <ac:spMkLst>
            <pc:docMk/>
            <pc:sldMk cId="3066898593" sldId="257"/>
            <ac:spMk id="10" creationId="{F131D015-FE8E-225D-0C91-4528C687205E}"/>
          </ac:spMkLst>
        </pc:spChg>
        <pc:spChg chg="del mod">
          <ac:chgData name="Abdul Rashid" userId="7685c624a3532c62" providerId="LiveId" clId="{62E66BDD-2B8A-420E-BAEF-B608AA754CE7}" dt="2024-11-18T00:59:03.629" v="228" actId="478"/>
          <ac:spMkLst>
            <pc:docMk/>
            <pc:sldMk cId="3066898593" sldId="257"/>
            <ac:spMk id="11" creationId="{9BB6982B-4046-C2FC-6E0B-0A544121AA3A}"/>
          </ac:spMkLst>
        </pc:spChg>
        <pc:spChg chg="add del mod">
          <ac:chgData name="Abdul Rashid" userId="7685c624a3532c62" providerId="LiveId" clId="{62E66BDD-2B8A-420E-BAEF-B608AA754CE7}" dt="2024-11-18T00:59:40.650" v="235" actId="478"/>
          <ac:spMkLst>
            <pc:docMk/>
            <pc:sldMk cId="3066898593" sldId="257"/>
            <ac:spMk id="12" creationId="{431BA07F-6D1F-BA56-E5F2-1328453D608B}"/>
          </ac:spMkLst>
        </pc:spChg>
        <pc:graphicFrameChg chg="add mod modGraphic">
          <ac:chgData name="Abdul Rashid" userId="7685c624a3532c62" providerId="LiveId" clId="{62E66BDD-2B8A-420E-BAEF-B608AA754CE7}" dt="2024-11-19T16:40:41.151" v="2110" actId="207"/>
          <ac:graphicFrameMkLst>
            <pc:docMk/>
            <pc:sldMk cId="3066898593" sldId="257"/>
            <ac:graphicFrameMk id="6" creationId="{21BE4A13-0ECC-8025-B857-5EA81C58C949}"/>
          </ac:graphicFrameMkLst>
        </pc:graphicFrameChg>
        <pc:graphicFrameChg chg="mod">
          <ac:chgData name="Abdul Rashid" userId="7685c624a3532c62" providerId="LiveId" clId="{62E66BDD-2B8A-420E-BAEF-B608AA754CE7}" dt="2024-11-18T01:02:19.416" v="266" actId="1076"/>
          <ac:graphicFrameMkLst>
            <pc:docMk/>
            <pc:sldMk cId="3066898593" sldId="257"/>
            <ac:graphicFrameMk id="22" creationId="{E782BF8B-30B8-735B-8329-0A279072BEFB}"/>
          </ac:graphicFrameMkLst>
        </pc:graphicFrameChg>
        <pc:picChg chg="del mod">
          <ac:chgData name="Abdul Rashid" userId="7685c624a3532c62" providerId="LiveId" clId="{62E66BDD-2B8A-420E-BAEF-B608AA754CE7}" dt="2024-11-18T00:59:35.310" v="234" actId="478"/>
          <ac:picMkLst>
            <pc:docMk/>
            <pc:sldMk cId="3066898593" sldId="257"/>
            <ac:picMk id="4" creationId="{DDC4A917-C2AB-C815-5B97-9E067B10A63F}"/>
          </ac:picMkLst>
        </pc:picChg>
        <pc:picChg chg="add mod ord">
          <ac:chgData name="Abdul Rashid" userId="7685c624a3532c62" providerId="LiveId" clId="{62E66BDD-2B8A-420E-BAEF-B608AA754CE7}" dt="2024-11-18T01:01:53.241" v="261" actId="1076"/>
          <ac:picMkLst>
            <pc:docMk/>
            <pc:sldMk cId="3066898593" sldId="257"/>
            <ac:picMk id="14" creationId="{6A8D7637-DD62-596E-D592-7FC26CD0FBAB}"/>
          </ac:picMkLst>
        </pc:picChg>
        <pc:picChg chg="mod">
          <ac:chgData name="Abdul Rashid" userId="7685c624a3532c62" providerId="LiveId" clId="{62E66BDD-2B8A-420E-BAEF-B608AA754CE7}" dt="2024-11-18T01:02:41.555" v="269" actId="14100"/>
          <ac:picMkLst>
            <pc:docMk/>
            <pc:sldMk cId="3066898593" sldId="257"/>
            <ac:picMk id="25" creationId="{274FEF25-ABC8-B964-05C6-8CDC3775CCE8}"/>
          </ac:picMkLst>
        </pc:picChg>
      </pc:sldChg>
      <pc:sldChg chg="del">
        <pc:chgData name="Abdul Rashid" userId="7685c624a3532c62" providerId="LiveId" clId="{62E66BDD-2B8A-420E-BAEF-B608AA754CE7}" dt="2024-11-18T01:43:02.884" v="1278" actId="47"/>
        <pc:sldMkLst>
          <pc:docMk/>
          <pc:sldMk cId="3953500455" sldId="259"/>
        </pc:sldMkLst>
      </pc:sldChg>
      <pc:sldChg chg="modSp mod">
        <pc:chgData name="Abdul Rashid" userId="7685c624a3532c62" providerId="LiveId" clId="{62E66BDD-2B8A-420E-BAEF-B608AA754CE7}" dt="2024-11-18T14:38:50.200" v="1588" actId="5793"/>
        <pc:sldMkLst>
          <pc:docMk/>
          <pc:sldMk cId="2232949897" sldId="282"/>
        </pc:sldMkLst>
        <pc:graphicFrameChg chg="modGraphic">
          <ac:chgData name="Abdul Rashid" userId="7685c624a3532c62" providerId="LiveId" clId="{62E66BDD-2B8A-420E-BAEF-B608AA754CE7}" dt="2024-11-18T14:38:50.200" v="1588" actId="5793"/>
          <ac:graphicFrameMkLst>
            <pc:docMk/>
            <pc:sldMk cId="2232949897" sldId="282"/>
            <ac:graphicFrameMk id="15" creationId="{B1D42762-DCE8-B8CB-3E7C-EB46AA97E037}"/>
          </ac:graphicFrameMkLst>
        </pc:graphicFrameChg>
      </pc:sldChg>
      <pc:sldChg chg="delSp modSp mod ord">
        <pc:chgData name="Abdul Rashid" userId="7685c624a3532c62" providerId="LiveId" clId="{62E66BDD-2B8A-420E-BAEF-B608AA754CE7}" dt="2024-11-18T14:34:44.855" v="1391" actId="1076"/>
        <pc:sldMkLst>
          <pc:docMk/>
          <pc:sldMk cId="2584789791" sldId="291"/>
        </pc:sldMkLst>
        <pc:spChg chg="mod">
          <ac:chgData name="Abdul Rashid" userId="7685c624a3532c62" providerId="LiveId" clId="{62E66BDD-2B8A-420E-BAEF-B608AA754CE7}" dt="2024-11-18T01:04:46.756" v="332" actId="1076"/>
          <ac:spMkLst>
            <pc:docMk/>
            <pc:sldMk cId="2584789791" sldId="291"/>
            <ac:spMk id="2" creationId="{DE4D24B6-BECF-4BE6-9971-53768392C0BB}"/>
          </ac:spMkLst>
        </pc:spChg>
        <pc:spChg chg="mod">
          <ac:chgData name="Abdul Rashid" userId="7685c624a3532c62" providerId="LiveId" clId="{62E66BDD-2B8A-420E-BAEF-B608AA754CE7}" dt="2024-11-18T01:04:42.919" v="331" actId="1076"/>
          <ac:spMkLst>
            <pc:docMk/>
            <pc:sldMk cId="2584789791" sldId="291"/>
            <ac:spMk id="4" creationId="{D7E11AF0-94E0-FC6B-14D5-3355DFC83BD8}"/>
          </ac:spMkLst>
        </pc:spChg>
        <pc:spChg chg="mod">
          <ac:chgData name="Abdul Rashid" userId="7685c624a3532c62" providerId="LiveId" clId="{62E66BDD-2B8A-420E-BAEF-B608AA754CE7}" dt="2024-11-18T01:07:07.275" v="415" actId="14100"/>
          <ac:spMkLst>
            <pc:docMk/>
            <pc:sldMk cId="2584789791" sldId="291"/>
            <ac:spMk id="7" creationId="{D10F5C8F-9E7F-4E64-9AF6-329D1654118B}"/>
          </ac:spMkLst>
        </pc:spChg>
        <pc:spChg chg="del mod">
          <ac:chgData name="Abdul Rashid" userId="7685c624a3532c62" providerId="LiveId" clId="{62E66BDD-2B8A-420E-BAEF-B608AA754CE7}" dt="2024-11-18T14:34:41.238" v="1390" actId="478"/>
          <ac:spMkLst>
            <pc:docMk/>
            <pc:sldMk cId="2584789791" sldId="291"/>
            <ac:spMk id="15" creationId="{4B70C8AB-428F-F3AD-7331-A1113B6195C2}"/>
          </ac:spMkLst>
        </pc:spChg>
        <pc:spChg chg="mod">
          <ac:chgData name="Abdul Rashid" userId="7685c624a3532c62" providerId="LiveId" clId="{62E66BDD-2B8A-420E-BAEF-B608AA754CE7}" dt="2024-11-18T01:05:21.785" v="365" actId="6549"/>
          <ac:spMkLst>
            <pc:docMk/>
            <pc:sldMk cId="2584789791" sldId="291"/>
            <ac:spMk id="22" creationId="{EDFD62BD-3532-D1AA-1631-2098947BBD41}"/>
          </ac:spMkLst>
        </pc:spChg>
        <pc:graphicFrameChg chg="mod">
          <ac:chgData name="Abdul Rashid" userId="7685c624a3532c62" providerId="LiveId" clId="{62E66BDD-2B8A-420E-BAEF-B608AA754CE7}" dt="2024-11-18T01:06:59.016" v="413" actId="14100"/>
          <ac:graphicFrameMkLst>
            <pc:docMk/>
            <pc:sldMk cId="2584789791" sldId="291"/>
            <ac:graphicFrameMk id="10" creationId="{80A8D7E9-D8F6-99DE-32A5-90247951828B}"/>
          </ac:graphicFrameMkLst>
        </pc:graphicFrameChg>
        <pc:picChg chg="mod">
          <ac:chgData name="Abdul Rashid" userId="7685c624a3532c62" providerId="LiveId" clId="{62E66BDD-2B8A-420E-BAEF-B608AA754CE7}" dt="2024-11-18T14:34:44.855" v="1391" actId="1076"/>
          <ac:picMkLst>
            <pc:docMk/>
            <pc:sldMk cId="2584789791" sldId="291"/>
            <ac:picMk id="14" creationId="{4CB4378E-44B7-9105-8243-4D320189709E}"/>
          </ac:picMkLst>
        </pc:picChg>
      </pc:sldChg>
      <pc:sldChg chg="delSp modSp del mod">
        <pc:chgData name="Abdul Rashid" userId="7685c624a3532c62" providerId="LiveId" clId="{62E66BDD-2B8A-420E-BAEF-B608AA754CE7}" dt="2024-11-18T01:25:02.005" v="980" actId="47"/>
        <pc:sldMkLst>
          <pc:docMk/>
          <pc:sldMk cId="87193535" sldId="316"/>
        </pc:sldMkLst>
        <pc:spChg chg="mod">
          <ac:chgData name="Abdul Rashid" userId="7685c624a3532c62" providerId="LiveId" clId="{62E66BDD-2B8A-420E-BAEF-B608AA754CE7}" dt="2024-11-18T00:48:51.476" v="35" actId="14100"/>
          <ac:spMkLst>
            <pc:docMk/>
            <pc:sldMk cId="87193535" sldId="316"/>
            <ac:spMk id="4" creationId="{A484116F-F84B-6E75-6DA9-7235C221E88F}"/>
          </ac:spMkLst>
        </pc:spChg>
        <pc:spChg chg="del mod">
          <ac:chgData name="Abdul Rashid" userId="7685c624a3532c62" providerId="LiveId" clId="{62E66BDD-2B8A-420E-BAEF-B608AA754CE7}" dt="2024-11-18T01:10:00.816" v="436" actId="478"/>
          <ac:spMkLst>
            <pc:docMk/>
            <pc:sldMk cId="87193535" sldId="316"/>
            <ac:spMk id="8" creationId="{4FCCCF48-585B-E296-54A4-B5205CEDE0AD}"/>
          </ac:spMkLst>
        </pc:spChg>
        <pc:spChg chg="del mod">
          <ac:chgData name="Abdul Rashid" userId="7685c624a3532c62" providerId="LiveId" clId="{62E66BDD-2B8A-420E-BAEF-B608AA754CE7}" dt="2024-11-18T00:47:49.575" v="14" actId="478"/>
          <ac:spMkLst>
            <pc:docMk/>
            <pc:sldMk cId="87193535" sldId="316"/>
            <ac:spMk id="14" creationId="{C9A79875-CDBC-9984-A02C-02D1003520C0}"/>
          </ac:spMkLst>
        </pc:spChg>
        <pc:graphicFrameChg chg="del mod">
          <ac:chgData name="Abdul Rashid" userId="7685c624a3532c62" providerId="LiveId" clId="{62E66BDD-2B8A-420E-BAEF-B608AA754CE7}" dt="2024-11-18T00:50:32.927" v="55" actId="478"/>
          <ac:graphicFrameMkLst>
            <pc:docMk/>
            <pc:sldMk cId="87193535" sldId="316"/>
            <ac:graphicFrameMk id="9" creationId="{9AAD33E3-2CA9-8141-46D4-D5BF06C0C911}"/>
          </ac:graphicFrameMkLst>
        </pc:graphicFrameChg>
        <pc:graphicFrameChg chg="del mod">
          <ac:chgData name="Abdul Rashid" userId="7685c624a3532c62" providerId="LiveId" clId="{62E66BDD-2B8A-420E-BAEF-B608AA754CE7}" dt="2024-11-18T01:09:52.345" v="434" actId="478"/>
          <ac:graphicFrameMkLst>
            <pc:docMk/>
            <pc:sldMk cId="87193535" sldId="316"/>
            <ac:graphicFrameMk id="11" creationId="{4EC0C7C0-BA82-A82D-D7C7-2A6A3D2D9C59}"/>
          </ac:graphicFrameMkLst>
        </pc:graphicFrameChg>
        <pc:graphicFrameChg chg="del mod">
          <ac:chgData name="Abdul Rashid" userId="7685c624a3532c62" providerId="LiveId" clId="{62E66BDD-2B8A-420E-BAEF-B608AA754CE7}" dt="2024-11-18T01:09:56.109" v="435" actId="478"/>
          <ac:graphicFrameMkLst>
            <pc:docMk/>
            <pc:sldMk cId="87193535" sldId="316"/>
            <ac:graphicFrameMk id="12" creationId="{C0710EFC-D1F5-37D3-D310-8B50326823A4}"/>
          </ac:graphicFrameMkLst>
        </pc:graphicFrameChg>
        <pc:graphicFrameChg chg="del mod">
          <ac:chgData name="Abdul Rashid" userId="7685c624a3532c62" providerId="LiveId" clId="{62E66BDD-2B8A-420E-BAEF-B608AA754CE7}" dt="2024-11-18T01:10:05.367" v="437" actId="478"/>
          <ac:graphicFrameMkLst>
            <pc:docMk/>
            <pc:sldMk cId="87193535" sldId="316"/>
            <ac:graphicFrameMk id="13" creationId="{D01DC0F1-12C3-5CFC-2F03-A1260B059266}"/>
          </ac:graphicFrameMkLst>
        </pc:graphicFrameChg>
        <pc:picChg chg="del mod">
          <ac:chgData name="Abdul Rashid" userId="7685c624a3532c62" providerId="LiveId" clId="{62E66BDD-2B8A-420E-BAEF-B608AA754CE7}" dt="2024-11-18T00:47:03.325" v="9" actId="478"/>
          <ac:picMkLst>
            <pc:docMk/>
            <pc:sldMk cId="87193535" sldId="316"/>
            <ac:picMk id="6" creationId="{445215A3-9636-1222-6D2E-CBCB598E1C05}"/>
          </ac:picMkLst>
        </pc:picChg>
      </pc:sldChg>
      <pc:sldChg chg="addSp delSp modSp add del mod ord">
        <pc:chgData name="Abdul Rashid" userId="7685c624a3532c62" providerId="LiveId" clId="{62E66BDD-2B8A-420E-BAEF-B608AA754CE7}" dt="2024-11-19T16:30:33.996" v="1999" actId="1076"/>
        <pc:sldMkLst>
          <pc:docMk/>
          <pc:sldMk cId="3604122713" sldId="317"/>
        </pc:sldMkLst>
        <pc:spChg chg="add del mod">
          <ac:chgData name="Abdul Rashid" userId="7685c624a3532c62" providerId="LiveId" clId="{62E66BDD-2B8A-420E-BAEF-B608AA754CE7}" dt="2024-11-19T16:27:27.446" v="1934" actId="478"/>
          <ac:spMkLst>
            <pc:docMk/>
            <pc:sldMk cId="3604122713" sldId="317"/>
            <ac:spMk id="5" creationId="{41276B88-7004-6EEB-56F3-F5586B712DBE}"/>
          </ac:spMkLst>
        </pc:spChg>
        <pc:spChg chg="mod">
          <ac:chgData name="Abdul Rashid" userId="7685c624a3532c62" providerId="LiveId" clId="{62E66BDD-2B8A-420E-BAEF-B608AA754CE7}" dt="2024-11-19T16:30:33.996" v="1999" actId="1076"/>
          <ac:spMkLst>
            <pc:docMk/>
            <pc:sldMk cId="3604122713" sldId="317"/>
            <ac:spMk id="8" creationId="{18645EEC-E638-EFD8-1D8A-12762DEACAC8}"/>
          </ac:spMkLst>
        </pc:spChg>
        <pc:spChg chg="del">
          <ac:chgData name="Abdul Rashid" userId="7685c624a3532c62" providerId="LiveId" clId="{62E66BDD-2B8A-420E-BAEF-B608AA754CE7}" dt="2024-11-18T14:33:41.126" v="1324" actId="478"/>
          <ac:spMkLst>
            <pc:docMk/>
            <pc:sldMk cId="3604122713" sldId="317"/>
            <ac:spMk id="14" creationId="{2EAA2EFC-2933-9DC7-A7F2-E6C3B5161D56}"/>
          </ac:spMkLst>
        </pc:spChg>
        <pc:spChg chg="add mod">
          <ac:chgData name="Abdul Rashid" userId="7685c624a3532c62" providerId="LiveId" clId="{62E66BDD-2B8A-420E-BAEF-B608AA754CE7}" dt="2024-11-19T16:30:15.205" v="1994" actId="1076"/>
          <ac:spMkLst>
            <pc:docMk/>
            <pc:sldMk cId="3604122713" sldId="317"/>
            <ac:spMk id="15" creationId="{C893ACB9-3798-942C-EC60-6773A2612614}"/>
          </ac:spMkLst>
        </pc:spChg>
        <pc:graphicFrameChg chg="mod">
          <ac:chgData name="Abdul Rashid" userId="7685c624a3532c62" providerId="LiveId" clId="{62E66BDD-2B8A-420E-BAEF-B608AA754CE7}" dt="2024-11-19T16:30:06.525" v="1992" actId="14100"/>
          <ac:graphicFrameMkLst>
            <pc:docMk/>
            <pc:sldMk cId="3604122713" sldId="317"/>
            <ac:graphicFrameMk id="9" creationId="{B8BA9675-7DCA-2B93-B7C2-66210B7410BE}"/>
          </ac:graphicFrameMkLst>
        </pc:graphicFrameChg>
        <pc:graphicFrameChg chg="del">
          <ac:chgData name="Abdul Rashid" userId="7685c624a3532c62" providerId="LiveId" clId="{62E66BDD-2B8A-420E-BAEF-B608AA754CE7}" dt="2024-11-18T14:32:23.960" v="1285" actId="478"/>
          <ac:graphicFrameMkLst>
            <pc:docMk/>
            <pc:sldMk cId="3604122713" sldId="317"/>
            <ac:graphicFrameMk id="11" creationId="{7AC4A790-CBF0-00B8-EB1C-110CD9F660A8}"/>
          </ac:graphicFrameMkLst>
        </pc:graphicFrameChg>
        <pc:graphicFrameChg chg="del mod">
          <ac:chgData name="Abdul Rashid" userId="7685c624a3532c62" providerId="LiveId" clId="{62E66BDD-2B8A-420E-BAEF-B608AA754CE7}" dt="2024-11-19T16:25:17.955" v="1921" actId="478"/>
          <ac:graphicFrameMkLst>
            <pc:docMk/>
            <pc:sldMk cId="3604122713" sldId="317"/>
            <ac:graphicFrameMk id="12" creationId="{690EFBD9-DAB2-4097-8369-B3561E4A36A3}"/>
          </ac:graphicFrameMkLst>
        </pc:graphicFrameChg>
        <pc:graphicFrameChg chg="del mod">
          <ac:chgData name="Abdul Rashid" userId="7685c624a3532c62" providerId="LiveId" clId="{62E66BDD-2B8A-420E-BAEF-B608AA754CE7}" dt="2024-11-19T16:25:21.478" v="1922" actId="478"/>
          <ac:graphicFrameMkLst>
            <pc:docMk/>
            <pc:sldMk cId="3604122713" sldId="317"/>
            <ac:graphicFrameMk id="13" creationId="{6649AE22-7C2B-918D-A0C5-FC913FB48939}"/>
          </ac:graphicFrameMkLst>
        </pc:graphicFrameChg>
        <pc:picChg chg="add mod ord">
          <ac:chgData name="Abdul Rashid" userId="7685c624a3532c62" providerId="LiveId" clId="{62E66BDD-2B8A-420E-BAEF-B608AA754CE7}" dt="2024-11-19T16:30:25.006" v="1997" actId="14100"/>
          <ac:picMkLst>
            <pc:docMk/>
            <pc:sldMk cId="3604122713" sldId="317"/>
            <ac:picMk id="3" creationId="{DD958736-5895-6B53-522D-E6E7F0BBEF86}"/>
          </ac:picMkLst>
        </pc:picChg>
        <pc:picChg chg="del mod">
          <ac:chgData name="Abdul Rashid" userId="7685c624a3532c62" providerId="LiveId" clId="{62E66BDD-2B8A-420E-BAEF-B608AA754CE7}" dt="2024-11-19T16:25:37.481" v="1925" actId="478"/>
          <ac:picMkLst>
            <pc:docMk/>
            <pc:sldMk cId="3604122713" sldId="317"/>
            <ac:picMk id="6" creationId="{F64B09FF-1C65-5064-9006-EE4932514E4B}"/>
          </ac:picMkLst>
        </pc:picChg>
        <pc:picChg chg="add mod ord">
          <ac:chgData name="Abdul Rashid" userId="7685c624a3532c62" providerId="LiveId" clId="{62E66BDD-2B8A-420E-BAEF-B608AA754CE7}" dt="2024-11-19T16:30:29.572" v="1998" actId="1076"/>
          <ac:picMkLst>
            <pc:docMk/>
            <pc:sldMk cId="3604122713" sldId="317"/>
            <ac:picMk id="14" creationId="{A563FCBA-ED07-88CE-0BE3-494B15AB5A23}"/>
          </ac:picMkLst>
        </pc:picChg>
      </pc:sldChg>
      <pc:sldChg chg="add del">
        <pc:chgData name="Abdul Rashid" userId="7685c624a3532c62" providerId="LiveId" clId="{62E66BDD-2B8A-420E-BAEF-B608AA754CE7}" dt="2024-11-18T01:43:19.314" v="1282" actId="47"/>
        <pc:sldMkLst>
          <pc:docMk/>
          <pc:sldMk cId="640007818" sldId="318"/>
        </pc:sldMkLst>
      </pc:sldChg>
      <pc:sldChg chg="add del">
        <pc:chgData name="Abdul Rashid" userId="7685c624a3532c62" providerId="LiveId" clId="{62E66BDD-2B8A-420E-BAEF-B608AA754CE7}" dt="2024-11-18T01:43:17.862" v="1281" actId="47"/>
        <pc:sldMkLst>
          <pc:docMk/>
          <pc:sldMk cId="1321923888" sldId="319"/>
        </pc:sldMkLst>
      </pc:sldChg>
      <pc:sldChg chg="add del">
        <pc:chgData name="Abdul Rashid" userId="7685c624a3532c62" providerId="LiveId" clId="{62E66BDD-2B8A-420E-BAEF-B608AA754CE7}" dt="2024-11-18T01:43:16.765" v="1280" actId="47"/>
        <pc:sldMkLst>
          <pc:docMk/>
          <pc:sldMk cId="2266126413" sldId="320"/>
        </pc:sldMkLst>
      </pc:sldChg>
      <pc:sldChg chg="add del">
        <pc:chgData name="Abdul Rashid" userId="7685c624a3532c62" providerId="LiveId" clId="{62E66BDD-2B8A-420E-BAEF-B608AA754CE7}" dt="2024-11-18T01:43:14.951" v="1279" actId="47"/>
        <pc:sldMkLst>
          <pc:docMk/>
          <pc:sldMk cId="2058393844" sldId="321"/>
        </pc:sldMkLst>
      </pc:sldChg>
      <pc:sldChg chg="addSp delSp modSp add mod ord">
        <pc:chgData name="Abdul Rashid" userId="7685c624a3532c62" providerId="LiveId" clId="{62E66BDD-2B8A-420E-BAEF-B608AA754CE7}" dt="2024-11-19T16:39:23.353" v="2096" actId="1076"/>
        <pc:sldMkLst>
          <pc:docMk/>
          <pc:sldMk cId="365694683" sldId="322"/>
        </pc:sldMkLst>
        <pc:spChg chg="add mod">
          <ac:chgData name="Abdul Rashid" userId="7685c624a3532c62" providerId="LiveId" clId="{62E66BDD-2B8A-420E-BAEF-B608AA754CE7}" dt="2024-11-19T16:37:28.416" v="2060" actId="1076"/>
          <ac:spMkLst>
            <pc:docMk/>
            <pc:sldMk cId="365694683" sldId="322"/>
            <ac:spMk id="2" creationId="{D965EE41-D3DE-4B60-60E9-7F4EDF3A264A}"/>
          </ac:spMkLst>
        </pc:spChg>
        <pc:spChg chg="mod">
          <ac:chgData name="Abdul Rashid" userId="7685c624a3532c62" providerId="LiveId" clId="{62E66BDD-2B8A-420E-BAEF-B608AA754CE7}" dt="2024-11-19T16:37:32.169" v="2062" actId="20577"/>
          <ac:spMkLst>
            <pc:docMk/>
            <pc:sldMk cId="365694683" sldId="322"/>
            <ac:spMk id="4" creationId="{DADF36EA-349B-F8FA-B8E7-85677178DB6F}"/>
          </ac:spMkLst>
        </pc:spChg>
        <pc:spChg chg="mod">
          <ac:chgData name="Abdul Rashid" userId="7685c624a3532c62" providerId="LiveId" clId="{62E66BDD-2B8A-420E-BAEF-B608AA754CE7}" dt="2024-11-19T16:39:16.375" v="2094" actId="1076"/>
          <ac:spMkLst>
            <pc:docMk/>
            <pc:sldMk cId="365694683" sldId="322"/>
            <ac:spMk id="8" creationId="{9DB40D0B-675C-4CDB-A145-B01300E8C9BB}"/>
          </ac:spMkLst>
        </pc:spChg>
        <pc:spChg chg="mod ord">
          <ac:chgData name="Abdul Rashid" userId="7685c624a3532c62" providerId="LiveId" clId="{62E66BDD-2B8A-420E-BAEF-B608AA754CE7}" dt="2024-11-19T16:38:37.655" v="2073" actId="167"/>
          <ac:spMkLst>
            <pc:docMk/>
            <pc:sldMk cId="365694683" sldId="322"/>
            <ac:spMk id="10" creationId="{C5BB6779-7107-11BE-7B7B-B0FC5B9C0779}"/>
          </ac:spMkLst>
        </pc:spChg>
        <pc:spChg chg="del mod">
          <ac:chgData name="Abdul Rashid" userId="7685c624a3532c62" providerId="LiveId" clId="{62E66BDD-2B8A-420E-BAEF-B608AA754CE7}" dt="2024-11-19T16:24:44.625" v="1868" actId="478"/>
          <ac:spMkLst>
            <pc:docMk/>
            <pc:sldMk cId="365694683" sldId="322"/>
            <ac:spMk id="14" creationId="{276B7751-EF5C-FC82-D5E6-80B85C7D5C41}"/>
          </ac:spMkLst>
        </pc:spChg>
        <pc:spChg chg="mod">
          <ac:chgData name="Abdul Rashid" userId="7685c624a3532c62" providerId="LiveId" clId="{62E66BDD-2B8A-420E-BAEF-B608AA754CE7}" dt="2024-11-19T16:38:30.135" v="2072" actId="14100"/>
          <ac:spMkLst>
            <pc:docMk/>
            <pc:sldMk cId="365694683" sldId="322"/>
            <ac:spMk id="18" creationId="{3DF1F94D-D48A-941F-D60A-A608788A638D}"/>
          </ac:spMkLst>
        </pc:spChg>
        <pc:graphicFrameChg chg="del">
          <ac:chgData name="Abdul Rashid" userId="7685c624a3532c62" providerId="LiveId" clId="{62E66BDD-2B8A-420E-BAEF-B608AA754CE7}" dt="2024-11-19T16:23:14.634" v="1854" actId="478"/>
          <ac:graphicFrameMkLst>
            <pc:docMk/>
            <pc:sldMk cId="365694683" sldId="322"/>
            <ac:graphicFrameMk id="9" creationId="{71C78D7A-60B5-97B7-B86B-3A6EE8E06875}"/>
          </ac:graphicFrameMkLst>
        </pc:graphicFrameChg>
        <pc:graphicFrameChg chg="mod">
          <ac:chgData name="Abdul Rashid" userId="7685c624a3532c62" providerId="LiveId" clId="{62E66BDD-2B8A-420E-BAEF-B608AA754CE7}" dt="2024-11-19T16:38:15.881" v="2070" actId="1076"/>
          <ac:graphicFrameMkLst>
            <pc:docMk/>
            <pc:sldMk cId="365694683" sldId="322"/>
            <ac:graphicFrameMk id="11" creationId="{BC2BE0BE-6E11-565D-DDFD-82295B1D140D}"/>
          </ac:graphicFrameMkLst>
        </pc:graphicFrameChg>
        <pc:graphicFrameChg chg="mod">
          <ac:chgData name="Abdul Rashid" userId="7685c624a3532c62" providerId="LiveId" clId="{62E66BDD-2B8A-420E-BAEF-B608AA754CE7}" dt="2024-11-19T16:35:27.261" v="2042" actId="1076"/>
          <ac:graphicFrameMkLst>
            <pc:docMk/>
            <pc:sldMk cId="365694683" sldId="322"/>
            <ac:graphicFrameMk id="12" creationId="{96135101-4DF6-6DBC-666B-1105DDAEA9D8}"/>
          </ac:graphicFrameMkLst>
        </pc:graphicFrameChg>
        <pc:graphicFrameChg chg="mod">
          <ac:chgData name="Abdul Rashid" userId="7685c624a3532c62" providerId="LiveId" clId="{62E66BDD-2B8A-420E-BAEF-B608AA754CE7}" dt="2024-11-19T16:39:20.323" v="2095" actId="1076"/>
          <ac:graphicFrameMkLst>
            <pc:docMk/>
            <pc:sldMk cId="365694683" sldId="322"/>
            <ac:graphicFrameMk id="13" creationId="{04691C8E-6DEB-2558-72CD-74C66FED6241}"/>
          </ac:graphicFrameMkLst>
        </pc:graphicFrameChg>
        <pc:picChg chg="del">
          <ac:chgData name="Abdul Rashid" userId="7685c624a3532c62" providerId="LiveId" clId="{62E66BDD-2B8A-420E-BAEF-B608AA754CE7}" dt="2024-11-19T16:23:06.729" v="1853" actId="478"/>
          <ac:picMkLst>
            <pc:docMk/>
            <pc:sldMk cId="365694683" sldId="322"/>
            <ac:picMk id="6" creationId="{5A0E42A6-F2E8-BA34-9735-B3AFAB038C57}"/>
          </ac:picMkLst>
        </pc:picChg>
        <pc:picChg chg="mod">
          <ac:chgData name="Abdul Rashid" userId="7685c624a3532c62" providerId="LiveId" clId="{62E66BDD-2B8A-420E-BAEF-B608AA754CE7}" dt="2024-11-19T16:39:23.353" v="2096" actId="1076"/>
          <ac:picMkLst>
            <pc:docMk/>
            <pc:sldMk cId="365694683" sldId="322"/>
            <ac:picMk id="16" creationId="{CE6EB5CC-9871-C515-B0FF-9918F8966746}"/>
          </ac:picMkLst>
        </pc:picChg>
      </pc:sldChg>
      <pc:sldChg chg="add del">
        <pc:chgData name="Abdul Rashid" userId="7685c624a3532c62" providerId="LiveId" clId="{62E66BDD-2B8A-420E-BAEF-B608AA754CE7}" dt="2024-11-18T01:25:08.246" v="981" actId="47"/>
        <pc:sldMkLst>
          <pc:docMk/>
          <pc:sldMk cId="840645819" sldId="323"/>
        </pc:sldMkLst>
      </pc:sldChg>
      <pc:sldChg chg="modSp add mod">
        <pc:chgData name="Abdul Rashid" userId="7685c624a3532c62" providerId="LiveId" clId="{62E66BDD-2B8A-420E-BAEF-B608AA754CE7}" dt="2024-11-18T14:38:30.781" v="1568" actId="1076"/>
        <pc:sldMkLst>
          <pc:docMk/>
          <pc:sldMk cId="201707491" sldId="324"/>
        </pc:sldMkLst>
        <pc:spChg chg="mod">
          <ac:chgData name="Abdul Rashid" userId="7685c624a3532c62" providerId="LiveId" clId="{62E66BDD-2B8A-420E-BAEF-B608AA754CE7}" dt="2024-11-18T14:38:30.781" v="1568" actId="1076"/>
          <ac:spMkLst>
            <pc:docMk/>
            <pc:sldMk cId="201707491" sldId="324"/>
            <ac:spMk id="14" creationId="{79E1A259-FC2A-4F23-4A7D-5B02D9031981}"/>
          </ac:spMkLst>
        </pc:spChg>
        <pc:graphicFrameChg chg="mod">
          <ac:chgData name="Abdul Rashid" userId="7685c624a3532c62" providerId="LiveId" clId="{62E66BDD-2B8A-420E-BAEF-B608AA754CE7}" dt="2024-11-18T01:26:50.502" v="1001" actId="1076"/>
          <ac:graphicFrameMkLst>
            <pc:docMk/>
            <pc:sldMk cId="201707491" sldId="324"/>
            <ac:graphicFrameMk id="13" creationId="{6FD25D4A-72B2-A854-E4D8-E90F1725D992}"/>
          </ac:graphicFrameMkLst>
        </pc:graphicFrameChg>
        <pc:graphicFrameChg chg="mod modGraphic">
          <ac:chgData name="Abdul Rashid" userId="7685c624a3532c62" providerId="LiveId" clId="{62E66BDD-2B8A-420E-BAEF-B608AA754CE7}" dt="2024-11-18T01:26:08.948" v="992" actId="1076"/>
          <ac:graphicFrameMkLst>
            <pc:docMk/>
            <pc:sldMk cId="201707491" sldId="324"/>
            <ac:graphicFrameMk id="15" creationId="{87F271C4-7C04-27E3-3E6F-DA1DACEF6B2A}"/>
          </ac:graphicFrameMkLst>
        </pc:graphicFrameChg>
        <pc:picChg chg="mod">
          <ac:chgData name="Abdul Rashid" userId="7685c624a3532c62" providerId="LiveId" clId="{62E66BDD-2B8A-420E-BAEF-B608AA754CE7}" dt="2024-11-18T01:27:05.925" v="1021" actId="1076"/>
          <ac:picMkLst>
            <pc:docMk/>
            <pc:sldMk cId="201707491" sldId="324"/>
            <ac:picMk id="11" creationId="{0AE10DD2-7274-A46E-E1EA-04DAC839E5A0}"/>
          </ac:picMkLst>
        </pc:picChg>
        <pc:picChg chg="mod">
          <ac:chgData name="Abdul Rashid" userId="7685c624a3532c62" providerId="LiveId" clId="{62E66BDD-2B8A-420E-BAEF-B608AA754CE7}" dt="2024-11-18T01:27:01.852" v="1020" actId="1076"/>
          <ac:picMkLst>
            <pc:docMk/>
            <pc:sldMk cId="201707491" sldId="324"/>
            <ac:picMk id="17" creationId="{77E6DD46-14E2-8BD1-466F-39B26A7D7412}"/>
          </ac:picMkLst>
        </pc:picChg>
      </pc:sldChg>
      <pc:sldChg chg="modSp add del mod">
        <pc:chgData name="Abdul Rashid" userId="7685c624a3532c62" providerId="LiveId" clId="{62E66BDD-2B8A-420E-BAEF-B608AA754CE7}" dt="2024-11-18T01:42:52.659" v="1273" actId="47"/>
        <pc:sldMkLst>
          <pc:docMk/>
          <pc:sldMk cId="9272739" sldId="325"/>
        </pc:sldMkLst>
        <pc:spChg chg="mod">
          <ac:chgData name="Abdul Rashid" userId="7685c624a3532c62" providerId="LiveId" clId="{62E66BDD-2B8A-420E-BAEF-B608AA754CE7}" dt="2024-11-18T01:42:03.900" v="1270" actId="20577"/>
          <ac:spMkLst>
            <pc:docMk/>
            <pc:sldMk cId="9272739" sldId="325"/>
            <ac:spMk id="2" creationId="{C54AF1E2-7E8B-6B38-C869-ED3D196DE237}"/>
          </ac:spMkLst>
        </pc:spChg>
      </pc:sldChg>
      <pc:sldChg chg="addSp modSp add del mod">
        <pc:chgData name="Abdul Rashid" userId="7685c624a3532c62" providerId="LiveId" clId="{62E66BDD-2B8A-420E-BAEF-B608AA754CE7}" dt="2024-11-18T01:42:54.246" v="1274" actId="47"/>
        <pc:sldMkLst>
          <pc:docMk/>
          <pc:sldMk cId="1386186356" sldId="326"/>
        </pc:sldMkLst>
        <pc:spChg chg="add mod">
          <ac:chgData name="Abdul Rashid" userId="7685c624a3532c62" providerId="LiveId" clId="{62E66BDD-2B8A-420E-BAEF-B608AA754CE7}" dt="2024-11-18T01:28:44.406" v="1076"/>
          <ac:spMkLst>
            <pc:docMk/>
            <pc:sldMk cId="1386186356" sldId="326"/>
            <ac:spMk id="2" creationId="{73ED13B7-1D37-B52D-0E93-9ED304C99C17}"/>
          </ac:spMkLst>
        </pc:spChg>
        <pc:graphicFrameChg chg="mod">
          <ac:chgData name="Abdul Rashid" userId="7685c624a3532c62" providerId="LiveId" clId="{62E66BDD-2B8A-420E-BAEF-B608AA754CE7}" dt="2024-11-18T01:27:41.715" v="1025" actId="1076"/>
          <ac:graphicFrameMkLst>
            <pc:docMk/>
            <pc:sldMk cId="1386186356" sldId="326"/>
            <ac:graphicFrameMk id="14" creationId="{7BCBBA07-D976-A18F-75D8-8173DA1C23E0}"/>
          </ac:graphicFrameMkLst>
        </pc:graphicFrameChg>
        <pc:graphicFrameChg chg="mod modGraphic">
          <ac:chgData name="Abdul Rashid" userId="7685c624a3532c62" providerId="LiveId" clId="{62E66BDD-2B8A-420E-BAEF-B608AA754CE7}" dt="2024-11-18T01:28:23.006" v="1073" actId="14100"/>
          <ac:graphicFrameMkLst>
            <pc:docMk/>
            <pc:sldMk cId="1386186356" sldId="326"/>
            <ac:graphicFrameMk id="15" creationId="{B321D0CF-E8B6-7BA9-C74B-0C204C4D186A}"/>
          </ac:graphicFrameMkLst>
        </pc:graphicFrameChg>
        <pc:graphicFrameChg chg="mod">
          <ac:chgData name="Abdul Rashid" userId="7685c624a3532c62" providerId="LiveId" clId="{62E66BDD-2B8A-420E-BAEF-B608AA754CE7}" dt="2024-11-18T01:27:28.128" v="1022" actId="1076"/>
          <ac:graphicFrameMkLst>
            <pc:docMk/>
            <pc:sldMk cId="1386186356" sldId="326"/>
            <ac:graphicFrameMk id="16" creationId="{F3C9A2ED-53B5-6818-B0DA-29DCA6D01762}"/>
          </ac:graphicFrameMkLst>
        </pc:graphicFrameChg>
        <pc:picChg chg="mod">
          <ac:chgData name="Abdul Rashid" userId="7685c624a3532c62" providerId="LiveId" clId="{62E66BDD-2B8A-420E-BAEF-B608AA754CE7}" dt="2024-11-18T01:27:54.855" v="1030" actId="14100"/>
          <ac:picMkLst>
            <pc:docMk/>
            <pc:sldMk cId="1386186356" sldId="326"/>
            <ac:picMk id="3" creationId="{CD09108F-AF14-673B-99A3-87B750E8132B}"/>
          </ac:picMkLst>
        </pc:picChg>
        <pc:picChg chg="mod">
          <ac:chgData name="Abdul Rashid" userId="7685c624a3532c62" providerId="LiveId" clId="{62E66BDD-2B8A-420E-BAEF-B608AA754CE7}" dt="2024-11-18T01:28:29.199" v="1074" actId="1076"/>
          <ac:picMkLst>
            <pc:docMk/>
            <pc:sldMk cId="1386186356" sldId="326"/>
            <ac:picMk id="4" creationId="{018FA056-39BA-0C66-A761-034820E424E8}"/>
          </ac:picMkLst>
        </pc:picChg>
        <pc:picChg chg="mod">
          <ac:chgData name="Abdul Rashid" userId="7685c624a3532c62" providerId="LiveId" clId="{62E66BDD-2B8A-420E-BAEF-B608AA754CE7}" dt="2024-11-18T01:28:30.646" v="1075" actId="1076"/>
          <ac:picMkLst>
            <pc:docMk/>
            <pc:sldMk cId="1386186356" sldId="326"/>
            <ac:picMk id="9" creationId="{DE8F28A5-9C13-AB53-FCBC-F7E889712DB0}"/>
          </ac:picMkLst>
        </pc:picChg>
        <pc:picChg chg="mod">
          <ac:chgData name="Abdul Rashid" userId="7685c624a3532c62" providerId="LiveId" clId="{62E66BDD-2B8A-420E-BAEF-B608AA754CE7}" dt="2024-11-18T01:27:48.607" v="1028" actId="1076"/>
          <ac:picMkLst>
            <pc:docMk/>
            <pc:sldMk cId="1386186356" sldId="326"/>
            <ac:picMk id="10" creationId="{D894A805-9771-8A95-57B5-84DA5B044004}"/>
          </ac:picMkLst>
        </pc:picChg>
      </pc:sldChg>
      <pc:sldChg chg="addSp delSp modSp add mod">
        <pc:chgData name="Abdul Rashid" userId="7685c624a3532c62" providerId="LiveId" clId="{62E66BDD-2B8A-420E-BAEF-B608AA754CE7}" dt="2024-11-19T16:40:23.544" v="2109" actId="14100"/>
        <pc:sldMkLst>
          <pc:docMk/>
          <pc:sldMk cId="2389142551" sldId="327"/>
        </pc:sldMkLst>
        <pc:spChg chg="add del mod">
          <ac:chgData name="Abdul Rashid" userId="7685c624a3532c62" providerId="LiveId" clId="{62E66BDD-2B8A-420E-BAEF-B608AA754CE7}" dt="2024-11-18T01:17:43.934" v="850" actId="478"/>
          <ac:spMkLst>
            <pc:docMk/>
            <pc:sldMk cId="2389142551" sldId="327"/>
            <ac:spMk id="2" creationId="{CAC68839-EAAE-273E-6454-FF3C358F48EF}"/>
          </ac:spMkLst>
        </pc:spChg>
        <pc:spChg chg="add del mod">
          <ac:chgData name="Abdul Rashid" userId="7685c624a3532c62" providerId="LiveId" clId="{62E66BDD-2B8A-420E-BAEF-B608AA754CE7}" dt="2024-11-18T14:35:07.477" v="1392" actId="478"/>
          <ac:spMkLst>
            <pc:docMk/>
            <pc:sldMk cId="2389142551" sldId="327"/>
            <ac:spMk id="3" creationId="{1A5C3686-064D-D824-D796-D9E921BAB97C}"/>
          </ac:spMkLst>
        </pc:spChg>
        <pc:spChg chg="mod">
          <ac:chgData name="Abdul Rashid" userId="7685c624a3532c62" providerId="LiveId" clId="{62E66BDD-2B8A-420E-BAEF-B608AA754CE7}" dt="2024-11-18T01:40:40.020" v="1254" actId="14100"/>
          <ac:spMkLst>
            <pc:docMk/>
            <pc:sldMk cId="2389142551" sldId="327"/>
            <ac:spMk id="4" creationId="{230A5B2E-BE5F-E71E-CDCF-5DE0B9E82A1A}"/>
          </ac:spMkLst>
        </pc:spChg>
        <pc:spChg chg="add mod">
          <ac:chgData name="Abdul Rashid" userId="7685c624a3532c62" providerId="LiveId" clId="{62E66BDD-2B8A-420E-BAEF-B608AA754CE7}" dt="2024-11-19T16:40:23.544" v="2109" actId="14100"/>
          <ac:spMkLst>
            <pc:docMk/>
            <pc:sldMk cId="2389142551" sldId="327"/>
            <ac:spMk id="5" creationId="{43C4F259-7FA1-77F5-CD4D-33E8D7A80C8D}"/>
          </ac:spMkLst>
        </pc:spChg>
        <pc:spChg chg="mod">
          <ac:chgData name="Abdul Rashid" userId="7685c624a3532c62" providerId="LiveId" clId="{62E66BDD-2B8A-420E-BAEF-B608AA754CE7}" dt="2024-11-19T16:40:18.161" v="2108" actId="14100"/>
          <ac:spMkLst>
            <pc:docMk/>
            <pc:sldMk cId="2389142551" sldId="327"/>
            <ac:spMk id="8" creationId="{F5616E03-1AF0-AED0-4741-B491D4AB0EE5}"/>
          </ac:spMkLst>
        </pc:spChg>
        <pc:spChg chg="mod">
          <ac:chgData name="Abdul Rashid" userId="7685c624a3532c62" providerId="LiveId" clId="{62E66BDD-2B8A-420E-BAEF-B608AA754CE7}" dt="2024-11-18T01:14:10.987" v="629" actId="14100"/>
          <ac:spMkLst>
            <pc:docMk/>
            <pc:sldMk cId="2389142551" sldId="327"/>
            <ac:spMk id="10" creationId="{38C96588-EAEC-DE30-6EE0-28AA93A39B5C}"/>
          </ac:spMkLst>
        </pc:spChg>
        <pc:spChg chg="del mod">
          <ac:chgData name="Abdul Rashid" userId="7685c624a3532c62" providerId="LiveId" clId="{62E66BDD-2B8A-420E-BAEF-B608AA754CE7}" dt="2024-11-18T01:20:37.394" v="886" actId="478"/>
          <ac:spMkLst>
            <pc:docMk/>
            <pc:sldMk cId="2389142551" sldId="327"/>
            <ac:spMk id="14" creationId="{D6352976-62D3-D01E-A4B6-B479ABD62FF5}"/>
          </ac:spMkLst>
        </pc:spChg>
        <pc:spChg chg="mod">
          <ac:chgData name="Abdul Rashid" userId="7685c624a3532c62" providerId="LiveId" clId="{62E66BDD-2B8A-420E-BAEF-B608AA754CE7}" dt="2024-11-18T01:40:48.024" v="1255" actId="1076"/>
          <ac:spMkLst>
            <pc:docMk/>
            <pc:sldMk cId="2389142551" sldId="327"/>
            <ac:spMk id="18" creationId="{16380F81-F56E-87BD-B89A-32D16C47B6CC}"/>
          </ac:spMkLst>
        </pc:spChg>
        <pc:graphicFrameChg chg="del">
          <ac:chgData name="Abdul Rashid" userId="7685c624a3532c62" providerId="LiveId" clId="{62E66BDD-2B8A-420E-BAEF-B608AA754CE7}" dt="2024-11-18T01:11:03.748" v="459" actId="478"/>
          <ac:graphicFrameMkLst>
            <pc:docMk/>
            <pc:sldMk cId="2389142551" sldId="327"/>
            <ac:graphicFrameMk id="9" creationId="{5462FA32-4ED9-B1F1-8FF5-4EDE26871176}"/>
          </ac:graphicFrameMkLst>
        </pc:graphicFrameChg>
        <pc:graphicFrameChg chg="mod">
          <ac:chgData name="Abdul Rashid" userId="7685c624a3532c62" providerId="LiveId" clId="{62E66BDD-2B8A-420E-BAEF-B608AA754CE7}" dt="2024-11-18T14:37:01.376" v="1516" actId="14100"/>
          <ac:graphicFrameMkLst>
            <pc:docMk/>
            <pc:sldMk cId="2389142551" sldId="327"/>
            <ac:graphicFrameMk id="11" creationId="{AAAB8DD6-6315-3CB1-4A4E-E6638CC556A9}"/>
          </ac:graphicFrameMkLst>
        </pc:graphicFrameChg>
        <pc:graphicFrameChg chg="add del mod">
          <ac:chgData name="Abdul Rashid" userId="7685c624a3532c62" providerId="LiveId" clId="{62E66BDD-2B8A-420E-BAEF-B608AA754CE7}" dt="2024-11-18T14:35:15.854" v="1394" actId="478"/>
          <ac:graphicFrameMkLst>
            <pc:docMk/>
            <pc:sldMk cId="2389142551" sldId="327"/>
            <ac:graphicFrameMk id="12" creationId="{7A74196E-99AC-C9E3-70D4-9A6E3BF8FA93}"/>
          </ac:graphicFrameMkLst>
        </pc:graphicFrameChg>
        <pc:graphicFrameChg chg="del mod">
          <ac:chgData name="Abdul Rashid" userId="7685c624a3532c62" providerId="LiveId" clId="{62E66BDD-2B8A-420E-BAEF-B608AA754CE7}" dt="2024-11-18T14:35:11.888" v="1393" actId="478"/>
          <ac:graphicFrameMkLst>
            <pc:docMk/>
            <pc:sldMk cId="2389142551" sldId="327"/>
            <ac:graphicFrameMk id="13" creationId="{2F2DE64A-314C-9E65-DDC4-F0CC4F4A54DC}"/>
          </ac:graphicFrameMkLst>
        </pc:graphicFrameChg>
        <pc:picChg chg="add mod">
          <ac:chgData name="Abdul Rashid" userId="7685c624a3532c62" providerId="LiveId" clId="{62E66BDD-2B8A-420E-BAEF-B608AA754CE7}" dt="2024-11-19T16:39:44.296" v="2098" actId="1076"/>
          <ac:picMkLst>
            <pc:docMk/>
            <pc:sldMk cId="2389142551" sldId="327"/>
            <ac:picMk id="2" creationId="{94B91A58-6249-FF82-6F03-473D7CA1827A}"/>
          </ac:picMkLst>
        </pc:picChg>
        <pc:picChg chg="del">
          <ac:chgData name="Abdul Rashid" userId="7685c624a3532c62" providerId="LiveId" clId="{62E66BDD-2B8A-420E-BAEF-B608AA754CE7}" dt="2024-11-18T01:10:40.549" v="441" actId="478"/>
          <ac:picMkLst>
            <pc:docMk/>
            <pc:sldMk cId="2389142551" sldId="327"/>
            <ac:picMk id="6" creationId="{20461508-5678-14FE-80EB-11620002B7B1}"/>
          </ac:picMkLst>
        </pc:picChg>
        <pc:picChg chg="mod">
          <ac:chgData name="Abdul Rashid" userId="7685c624a3532c62" providerId="LiveId" clId="{62E66BDD-2B8A-420E-BAEF-B608AA754CE7}" dt="2024-11-19T16:40:13.742" v="2107" actId="1076"/>
          <ac:picMkLst>
            <pc:docMk/>
            <pc:sldMk cId="2389142551" sldId="327"/>
            <ac:picMk id="16" creationId="{D49EE57B-3C8C-92F6-5C22-C7384490320F}"/>
          </ac:picMkLst>
        </pc:picChg>
      </pc:sldChg>
      <pc:sldChg chg="addSp delSp modSp add mod ord">
        <pc:chgData name="Abdul Rashid" userId="7685c624a3532c62" providerId="LiveId" clId="{62E66BDD-2B8A-420E-BAEF-B608AA754CE7}" dt="2024-11-18T14:49:54.561" v="1850" actId="1076"/>
        <pc:sldMkLst>
          <pc:docMk/>
          <pc:sldMk cId="1833395246" sldId="328"/>
        </pc:sldMkLst>
        <pc:spChg chg="add del mod">
          <ac:chgData name="Abdul Rashid" userId="7685c624a3532c62" providerId="LiveId" clId="{62E66BDD-2B8A-420E-BAEF-B608AA754CE7}" dt="2024-11-18T14:41:17.693" v="1598" actId="931"/>
          <ac:spMkLst>
            <pc:docMk/>
            <pc:sldMk cId="1833395246" sldId="328"/>
            <ac:spMk id="2" creationId="{378CC910-4B9A-61D2-96A9-484A45ACF3B5}"/>
          </ac:spMkLst>
        </pc:spChg>
        <pc:spChg chg="mod">
          <ac:chgData name="Abdul Rashid" userId="7685c624a3532c62" providerId="LiveId" clId="{62E66BDD-2B8A-420E-BAEF-B608AA754CE7}" dt="2024-11-18T14:46:01.980" v="1818" actId="1076"/>
          <ac:spMkLst>
            <pc:docMk/>
            <pc:sldMk cId="1833395246" sldId="328"/>
            <ac:spMk id="13" creationId="{D470D47B-799A-DF6F-CDC0-61AF8D6B582E}"/>
          </ac:spMkLst>
        </pc:spChg>
        <pc:graphicFrameChg chg="add mod modGraphic">
          <ac:chgData name="Abdul Rashid" userId="7685c624a3532c62" providerId="LiveId" clId="{62E66BDD-2B8A-420E-BAEF-B608AA754CE7}" dt="2024-11-18T14:44:48.510" v="1800" actId="1076"/>
          <ac:graphicFrameMkLst>
            <pc:docMk/>
            <pc:sldMk cId="1833395246" sldId="328"/>
            <ac:graphicFrameMk id="7" creationId="{49F8B870-85BE-6978-3472-FA2D3D014C3D}"/>
          </ac:graphicFrameMkLst>
        </pc:graphicFrameChg>
        <pc:graphicFrameChg chg="del">
          <ac:chgData name="Abdul Rashid" userId="7685c624a3532c62" providerId="LiveId" clId="{62E66BDD-2B8A-420E-BAEF-B608AA754CE7}" dt="2024-11-18T14:45:20.356" v="1805" actId="478"/>
          <ac:graphicFrameMkLst>
            <pc:docMk/>
            <pc:sldMk cId="1833395246" sldId="328"/>
            <ac:graphicFrameMk id="14" creationId="{87D19016-B121-A0A7-A0FF-D733BD7B805C}"/>
          </ac:graphicFrameMkLst>
        </pc:graphicFrameChg>
        <pc:graphicFrameChg chg="del">
          <ac:chgData name="Abdul Rashid" userId="7685c624a3532c62" providerId="LiveId" clId="{62E66BDD-2B8A-420E-BAEF-B608AA754CE7}" dt="2024-11-18T14:45:24.503" v="1806" actId="478"/>
          <ac:graphicFrameMkLst>
            <pc:docMk/>
            <pc:sldMk cId="1833395246" sldId="328"/>
            <ac:graphicFrameMk id="15" creationId="{64D9F4DA-B198-CB78-0B05-AB373D5F3E1D}"/>
          </ac:graphicFrameMkLst>
        </pc:graphicFrameChg>
        <pc:graphicFrameChg chg="mod modGraphic">
          <ac:chgData name="Abdul Rashid" userId="7685c624a3532c62" providerId="LiveId" clId="{62E66BDD-2B8A-420E-BAEF-B608AA754CE7}" dt="2024-11-18T14:42:29.718" v="1650" actId="207"/>
          <ac:graphicFrameMkLst>
            <pc:docMk/>
            <pc:sldMk cId="1833395246" sldId="328"/>
            <ac:graphicFrameMk id="16" creationId="{179FFFB4-8FF9-20DC-0EB5-C66F2FBC9D74}"/>
          </ac:graphicFrameMkLst>
        </pc:graphicFrameChg>
        <pc:picChg chg="del">
          <ac:chgData name="Abdul Rashid" userId="7685c624a3532c62" providerId="LiveId" clId="{62E66BDD-2B8A-420E-BAEF-B608AA754CE7}" dt="2024-11-18T14:39:53.421" v="1593" actId="478"/>
          <ac:picMkLst>
            <pc:docMk/>
            <pc:sldMk cId="1833395246" sldId="328"/>
            <ac:picMk id="3" creationId="{C19E36DE-68B0-C5EC-EA76-E94F71D29A1A}"/>
          </ac:picMkLst>
        </pc:picChg>
        <pc:picChg chg="del">
          <ac:chgData name="Abdul Rashid" userId="7685c624a3532c62" providerId="LiveId" clId="{62E66BDD-2B8A-420E-BAEF-B608AA754CE7}" dt="2024-11-18T14:40:00.015" v="1595" actId="478"/>
          <ac:picMkLst>
            <pc:docMk/>
            <pc:sldMk cId="1833395246" sldId="328"/>
            <ac:picMk id="4" creationId="{2C002467-4E28-3908-4F35-1FB657848ADA}"/>
          </ac:picMkLst>
        </pc:picChg>
        <pc:picChg chg="add mod ord">
          <ac:chgData name="Abdul Rashid" userId="7685c624a3532c62" providerId="LiveId" clId="{62E66BDD-2B8A-420E-BAEF-B608AA754CE7}" dt="2024-11-18T14:45:14.853" v="1804" actId="167"/>
          <ac:picMkLst>
            <pc:docMk/>
            <pc:sldMk cId="1833395246" sldId="328"/>
            <ac:picMk id="6" creationId="{E921F01B-0F30-22AE-7E56-DF03F97B3557}"/>
          </ac:picMkLst>
        </pc:picChg>
        <pc:picChg chg="del">
          <ac:chgData name="Abdul Rashid" userId="7685c624a3532c62" providerId="LiveId" clId="{62E66BDD-2B8A-420E-BAEF-B608AA754CE7}" dt="2024-11-18T14:40:02" v="1596" actId="478"/>
          <ac:picMkLst>
            <pc:docMk/>
            <pc:sldMk cId="1833395246" sldId="328"/>
            <ac:picMk id="9" creationId="{F73A4B02-0FC6-CAF6-0D0F-7572AF1A4B34}"/>
          </ac:picMkLst>
        </pc:picChg>
        <pc:picChg chg="del">
          <ac:chgData name="Abdul Rashid" userId="7685c624a3532c62" providerId="LiveId" clId="{62E66BDD-2B8A-420E-BAEF-B608AA754CE7}" dt="2024-11-18T14:39:51.157" v="1592" actId="478"/>
          <ac:picMkLst>
            <pc:docMk/>
            <pc:sldMk cId="1833395246" sldId="328"/>
            <ac:picMk id="10" creationId="{ACDD1B8E-8A5F-319D-5C6C-AE5C30F06648}"/>
          </ac:picMkLst>
        </pc:picChg>
        <pc:picChg chg="add del mod">
          <ac:chgData name="Abdul Rashid" userId="7685c624a3532c62" providerId="LiveId" clId="{62E66BDD-2B8A-420E-BAEF-B608AA754CE7}" dt="2024-11-18T14:46:32.423" v="1822" actId="478"/>
          <ac:picMkLst>
            <pc:docMk/>
            <pc:sldMk cId="1833395246" sldId="328"/>
            <ac:picMk id="11" creationId="{32983D6D-8414-1512-3D7A-DD06FCA7E3FC}"/>
          </ac:picMkLst>
        </pc:picChg>
        <pc:picChg chg="add del mod">
          <ac:chgData name="Abdul Rashid" userId="7685c624a3532c62" providerId="LiveId" clId="{62E66BDD-2B8A-420E-BAEF-B608AA754CE7}" dt="2024-11-18T14:47:00.614" v="1827" actId="478"/>
          <ac:picMkLst>
            <pc:docMk/>
            <pc:sldMk cId="1833395246" sldId="328"/>
            <ac:picMk id="17" creationId="{39948002-9D88-5B40-C8AE-3037F16EE8B1}"/>
          </ac:picMkLst>
        </pc:picChg>
        <pc:picChg chg="add del mod">
          <ac:chgData name="Abdul Rashid" userId="7685c624a3532c62" providerId="LiveId" clId="{62E66BDD-2B8A-420E-BAEF-B608AA754CE7}" dt="2024-11-18T14:47:21.255" v="1831" actId="478"/>
          <ac:picMkLst>
            <pc:docMk/>
            <pc:sldMk cId="1833395246" sldId="328"/>
            <ac:picMk id="19" creationId="{507343EF-7D5B-B884-3037-AD6BF68DD0E9}"/>
          </ac:picMkLst>
        </pc:picChg>
        <pc:picChg chg="add del mod">
          <ac:chgData name="Abdul Rashid" userId="7685c624a3532c62" providerId="LiveId" clId="{62E66BDD-2B8A-420E-BAEF-B608AA754CE7}" dt="2024-11-18T14:47:35.066" v="1835" actId="478"/>
          <ac:picMkLst>
            <pc:docMk/>
            <pc:sldMk cId="1833395246" sldId="328"/>
            <ac:picMk id="21" creationId="{4CD5A6DA-A7C7-EB15-C74F-EFB83EC05C90}"/>
          </ac:picMkLst>
        </pc:picChg>
        <pc:picChg chg="del">
          <ac:chgData name="Abdul Rashid" userId="7685c624a3532c62" providerId="LiveId" clId="{62E66BDD-2B8A-420E-BAEF-B608AA754CE7}" dt="2024-11-18T14:39:56.675" v="1594" actId="478"/>
          <ac:picMkLst>
            <pc:docMk/>
            <pc:sldMk cId="1833395246" sldId="328"/>
            <ac:picMk id="23" creationId="{32DB8AD6-40B5-9485-D8BE-0C0A01EB585A}"/>
          </ac:picMkLst>
        </pc:picChg>
        <pc:picChg chg="add del mod">
          <ac:chgData name="Abdul Rashid" userId="7685c624a3532c62" providerId="LiveId" clId="{62E66BDD-2B8A-420E-BAEF-B608AA754CE7}" dt="2024-11-18T14:47:49.543" v="1839" actId="478"/>
          <ac:picMkLst>
            <pc:docMk/>
            <pc:sldMk cId="1833395246" sldId="328"/>
            <ac:picMk id="24" creationId="{0B19AA60-A1F8-0C1D-5B84-CBFF6CF83B09}"/>
          </ac:picMkLst>
        </pc:picChg>
        <pc:picChg chg="add del mod">
          <ac:chgData name="Abdul Rashid" userId="7685c624a3532c62" providerId="LiveId" clId="{62E66BDD-2B8A-420E-BAEF-B608AA754CE7}" dt="2024-11-18T14:48:22.231" v="1843" actId="478"/>
          <ac:picMkLst>
            <pc:docMk/>
            <pc:sldMk cId="1833395246" sldId="328"/>
            <ac:picMk id="26" creationId="{F761E141-27BD-1C97-A673-621E80E7AEE2}"/>
          </ac:picMkLst>
        </pc:picChg>
        <pc:picChg chg="add mod">
          <ac:chgData name="Abdul Rashid" userId="7685c624a3532c62" providerId="LiveId" clId="{62E66BDD-2B8A-420E-BAEF-B608AA754CE7}" dt="2024-11-18T14:49:54.561" v="1850" actId="1076"/>
          <ac:picMkLst>
            <pc:docMk/>
            <pc:sldMk cId="1833395246" sldId="328"/>
            <ac:picMk id="28" creationId="{BBF84248-896E-547A-3F69-46069D0449C3}"/>
          </ac:picMkLst>
        </pc:picChg>
      </pc:sldChg>
      <pc:sldChg chg="add del">
        <pc:chgData name="Abdul Rashid" userId="7685c624a3532c62" providerId="LiveId" clId="{62E66BDD-2B8A-420E-BAEF-B608AA754CE7}" dt="2024-11-18T01:42:55.993" v="1275" actId="47"/>
        <pc:sldMkLst>
          <pc:docMk/>
          <pc:sldMk cId="2653610037" sldId="328"/>
        </pc:sldMkLst>
      </pc:sldChg>
      <pc:sldChg chg="add del">
        <pc:chgData name="Abdul Rashid" userId="7685c624a3532c62" providerId="LiveId" clId="{62E66BDD-2B8A-420E-BAEF-B608AA754CE7}" dt="2024-11-18T01:42:56.552" v="1276" actId="47"/>
        <pc:sldMkLst>
          <pc:docMk/>
          <pc:sldMk cId="258966101" sldId="329"/>
        </pc:sldMkLst>
      </pc:sldChg>
      <pc:sldChg chg="delSp modSp add del mod">
        <pc:chgData name="Abdul Rashid" userId="7685c624a3532c62" providerId="LiveId" clId="{62E66BDD-2B8A-420E-BAEF-B608AA754CE7}" dt="2024-11-18T01:43:00.338" v="1277" actId="47"/>
        <pc:sldMkLst>
          <pc:docMk/>
          <pc:sldMk cId="3609958252" sldId="330"/>
        </pc:sldMkLst>
        <pc:spChg chg="del">
          <ac:chgData name="Abdul Rashid" userId="7685c624a3532c62" providerId="LiveId" clId="{62E66BDD-2B8A-420E-BAEF-B608AA754CE7}" dt="2024-11-18T01:32:07.977" v="1142" actId="478"/>
          <ac:spMkLst>
            <pc:docMk/>
            <pc:sldMk cId="3609958252" sldId="330"/>
            <ac:spMk id="2" creationId="{65D5502C-8E75-6899-6040-A455064FA362}"/>
          </ac:spMkLst>
        </pc:spChg>
        <pc:spChg chg="mod">
          <ac:chgData name="Abdul Rashid" userId="7685c624a3532c62" providerId="LiveId" clId="{62E66BDD-2B8A-420E-BAEF-B608AA754CE7}" dt="2024-11-18T01:32:00.054" v="1141" actId="1076"/>
          <ac:spMkLst>
            <pc:docMk/>
            <pc:sldMk cId="3609958252" sldId="330"/>
            <ac:spMk id="13" creationId="{63292E26-4418-CFD2-8424-C4CF214CC547}"/>
          </ac:spMkLst>
        </pc:spChg>
        <pc:graphicFrameChg chg="mod">
          <ac:chgData name="Abdul Rashid" userId="7685c624a3532c62" providerId="LiveId" clId="{62E66BDD-2B8A-420E-BAEF-B608AA754CE7}" dt="2024-11-18T01:31:15.625" v="1119" actId="1076"/>
          <ac:graphicFrameMkLst>
            <pc:docMk/>
            <pc:sldMk cId="3609958252" sldId="330"/>
            <ac:graphicFrameMk id="14" creationId="{1E8C62FD-91E9-5A76-88A0-60F776D04802}"/>
          </ac:graphicFrameMkLst>
        </pc:graphicFrameChg>
        <pc:graphicFrameChg chg="modGraphic">
          <ac:chgData name="Abdul Rashid" userId="7685c624a3532c62" providerId="LiveId" clId="{62E66BDD-2B8A-420E-BAEF-B608AA754CE7}" dt="2024-11-18T01:31:22.545" v="1134" actId="20577"/>
          <ac:graphicFrameMkLst>
            <pc:docMk/>
            <pc:sldMk cId="3609958252" sldId="330"/>
            <ac:graphicFrameMk id="15" creationId="{103600F0-BEB8-DE65-CA81-F70A064A357F}"/>
          </ac:graphicFrameMkLst>
        </pc:graphicFrameChg>
        <pc:graphicFrameChg chg="del mod modGraphic">
          <ac:chgData name="Abdul Rashid" userId="7685c624a3532c62" providerId="LiveId" clId="{62E66BDD-2B8A-420E-BAEF-B608AA754CE7}" dt="2024-11-18T01:31:08.899" v="1118" actId="478"/>
          <ac:graphicFrameMkLst>
            <pc:docMk/>
            <pc:sldMk cId="3609958252" sldId="330"/>
            <ac:graphicFrameMk id="16" creationId="{D42E4881-3CBF-95BD-1795-78F7F0C36734}"/>
          </ac:graphicFrameMkLst>
        </pc:graphicFrameChg>
        <pc:picChg chg="del">
          <ac:chgData name="Abdul Rashid" userId="7685c624a3532c62" providerId="LiveId" clId="{62E66BDD-2B8A-420E-BAEF-B608AA754CE7}" dt="2024-11-18T01:28:54.524" v="1080" actId="478"/>
          <ac:picMkLst>
            <pc:docMk/>
            <pc:sldMk cId="3609958252" sldId="330"/>
            <ac:picMk id="3" creationId="{08CE6F42-DA6D-2EE4-7813-8CE5C034298C}"/>
          </ac:picMkLst>
        </pc:picChg>
        <pc:picChg chg="del">
          <ac:chgData name="Abdul Rashid" userId="7685c624a3532c62" providerId="LiveId" clId="{62E66BDD-2B8A-420E-BAEF-B608AA754CE7}" dt="2024-11-18T01:29:04.650" v="1082" actId="478"/>
          <ac:picMkLst>
            <pc:docMk/>
            <pc:sldMk cId="3609958252" sldId="330"/>
            <ac:picMk id="4" creationId="{EE4AA4AE-D1B9-6719-2B91-BB09E679C85F}"/>
          </ac:picMkLst>
        </pc:picChg>
        <pc:picChg chg="del">
          <ac:chgData name="Abdul Rashid" userId="7685c624a3532c62" providerId="LiveId" clId="{62E66BDD-2B8A-420E-BAEF-B608AA754CE7}" dt="2024-11-18T01:29:06.920" v="1083" actId="478"/>
          <ac:picMkLst>
            <pc:docMk/>
            <pc:sldMk cId="3609958252" sldId="330"/>
            <ac:picMk id="9" creationId="{846377E0-2696-803B-7875-7FF9B463F431}"/>
          </ac:picMkLst>
        </pc:picChg>
        <pc:picChg chg="mod">
          <ac:chgData name="Abdul Rashid" userId="7685c624a3532c62" providerId="LiveId" clId="{62E66BDD-2B8A-420E-BAEF-B608AA754CE7}" dt="2024-11-18T01:31:27.541" v="1135" actId="1076"/>
          <ac:picMkLst>
            <pc:docMk/>
            <pc:sldMk cId="3609958252" sldId="330"/>
            <ac:picMk id="10" creationId="{4A33652D-FDDE-5657-04EF-1317077BE321}"/>
          </ac:picMkLst>
        </pc:picChg>
        <pc:picChg chg="mod">
          <ac:chgData name="Abdul Rashid" userId="7685c624a3532c62" providerId="LiveId" clId="{62E66BDD-2B8A-420E-BAEF-B608AA754CE7}" dt="2024-11-18T01:32:17.151" v="1143" actId="1076"/>
          <ac:picMkLst>
            <pc:docMk/>
            <pc:sldMk cId="3609958252" sldId="330"/>
            <ac:picMk id="23" creationId="{6C41ACBF-79AE-BE31-E23A-8D8C0C396772}"/>
          </ac:picMkLst>
        </pc:picChg>
      </pc:sldChg>
      <pc:sldChg chg="addSp delSp modSp add del mod">
        <pc:chgData name="Abdul Rashid" userId="7685c624a3532c62" providerId="LiveId" clId="{62E66BDD-2B8A-420E-BAEF-B608AA754CE7}" dt="2024-11-18T14:34:17.958" v="1330" actId="47"/>
        <pc:sldMkLst>
          <pc:docMk/>
          <pc:sldMk cId="2166994446" sldId="331"/>
        </pc:sldMkLst>
        <pc:spChg chg="mod">
          <ac:chgData name="Abdul Rashid" userId="7685c624a3532c62" providerId="LiveId" clId="{62E66BDD-2B8A-420E-BAEF-B608AA754CE7}" dt="2024-11-18T01:37:31.568" v="1192" actId="1076"/>
          <ac:spMkLst>
            <pc:docMk/>
            <pc:sldMk cId="2166994446" sldId="331"/>
            <ac:spMk id="8" creationId="{51A1D11A-F3E7-0C92-939B-9B2CED2E5D85}"/>
          </ac:spMkLst>
        </pc:spChg>
        <pc:spChg chg="del mod">
          <ac:chgData name="Abdul Rashid" userId="7685c624a3532c62" providerId="LiveId" clId="{62E66BDD-2B8A-420E-BAEF-B608AA754CE7}" dt="2024-11-18T01:37:13.999" v="1189" actId="478"/>
          <ac:spMkLst>
            <pc:docMk/>
            <pc:sldMk cId="2166994446" sldId="331"/>
            <ac:spMk id="14" creationId="{1D2A32B9-7D28-51F9-E30D-93761F1C4231}"/>
          </ac:spMkLst>
        </pc:spChg>
        <pc:graphicFrameChg chg="mod">
          <ac:chgData name="Abdul Rashid" userId="7685c624a3532c62" providerId="LiveId" clId="{62E66BDD-2B8A-420E-BAEF-B608AA754CE7}" dt="2024-11-18T01:38:31.491" v="1201" actId="1076"/>
          <ac:graphicFrameMkLst>
            <pc:docMk/>
            <pc:sldMk cId="2166994446" sldId="331"/>
            <ac:graphicFrameMk id="9" creationId="{1649CF60-330A-0DF6-F9BD-71A2C76BE077}"/>
          </ac:graphicFrameMkLst>
        </pc:graphicFrameChg>
        <pc:graphicFrameChg chg="del">
          <ac:chgData name="Abdul Rashid" userId="7685c624a3532c62" providerId="LiveId" clId="{62E66BDD-2B8A-420E-BAEF-B608AA754CE7}" dt="2024-11-18T01:33:12.975" v="1145" actId="478"/>
          <ac:graphicFrameMkLst>
            <pc:docMk/>
            <pc:sldMk cId="2166994446" sldId="331"/>
            <ac:graphicFrameMk id="11" creationId="{E11AE682-6B85-5D52-14D9-B490FD45A1E4}"/>
          </ac:graphicFrameMkLst>
        </pc:graphicFrameChg>
        <pc:graphicFrameChg chg="del">
          <ac:chgData name="Abdul Rashid" userId="7685c624a3532c62" providerId="LiveId" clId="{62E66BDD-2B8A-420E-BAEF-B608AA754CE7}" dt="2024-11-18T01:33:20.929" v="1147" actId="478"/>
          <ac:graphicFrameMkLst>
            <pc:docMk/>
            <pc:sldMk cId="2166994446" sldId="331"/>
            <ac:graphicFrameMk id="12" creationId="{5DD2BC84-D697-8328-8EF6-250A378B55A4}"/>
          </ac:graphicFrameMkLst>
        </pc:graphicFrameChg>
        <pc:graphicFrameChg chg="del">
          <ac:chgData name="Abdul Rashid" userId="7685c624a3532c62" providerId="LiveId" clId="{62E66BDD-2B8A-420E-BAEF-B608AA754CE7}" dt="2024-11-18T01:33:17.540" v="1146" actId="478"/>
          <ac:graphicFrameMkLst>
            <pc:docMk/>
            <pc:sldMk cId="2166994446" sldId="331"/>
            <ac:graphicFrameMk id="13" creationId="{A8ED5E9F-B657-C799-F311-B093F57BF64E}"/>
          </ac:graphicFrameMkLst>
        </pc:graphicFrameChg>
        <pc:picChg chg="add del mod ord">
          <ac:chgData name="Abdul Rashid" userId="7685c624a3532c62" providerId="LiveId" clId="{62E66BDD-2B8A-420E-BAEF-B608AA754CE7}" dt="2024-11-18T01:37:19.832" v="1190" actId="478"/>
          <ac:picMkLst>
            <pc:docMk/>
            <pc:sldMk cId="2166994446" sldId="331"/>
            <ac:picMk id="3" creationId="{4A00282C-49C3-4576-415D-557F6ADC544E}"/>
          </ac:picMkLst>
        </pc:picChg>
        <pc:picChg chg="mod">
          <ac:chgData name="Abdul Rashid" userId="7685c624a3532c62" providerId="LiveId" clId="{62E66BDD-2B8A-420E-BAEF-B608AA754CE7}" dt="2024-11-18T01:38:35.926" v="1202" actId="1076"/>
          <ac:picMkLst>
            <pc:docMk/>
            <pc:sldMk cId="2166994446" sldId="331"/>
            <ac:picMk id="6" creationId="{96B1F030-BF33-0748-D577-12603242C53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29EC3E-83EF-49C0-A933-2D2774A9E1FE}" type="doc">
      <dgm:prSet loTypeId="urn:microsoft.com/office/officeart/2005/8/layout/process4" loCatId="process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40B19F3-1825-4797-9474-FCCF02AD2869}">
      <dgm:prSet phldrT="[Text]" custT="1"/>
      <dgm:spPr/>
      <dgm:t>
        <a:bodyPr/>
        <a:lstStyle/>
        <a:p>
          <a:r>
            <a:rPr lang="en-US" sz="1400" dirty="0"/>
            <a:t>Business Administration</a:t>
          </a:r>
        </a:p>
      </dgm:t>
    </dgm:pt>
    <dgm:pt modelId="{AF089A54-2743-4B40-936B-2D446BB8CDF6}" type="parTrans" cxnId="{003A61C4-66B3-4764-8373-C4D3C41635DA}">
      <dgm:prSet/>
      <dgm:spPr/>
      <dgm:t>
        <a:bodyPr/>
        <a:lstStyle/>
        <a:p>
          <a:endParaRPr lang="en-US" sz="1400"/>
        </a:p>
      </dgm:t>
    </dgm:pt>
    <dgm:pt modelId="{52DE0F18-5A42-406D-9DCC-23FE70005F9A}" type="sibTrans" cxnId="{003A61C4-66B3-4764-8373-C4D3C41635DA}">
      <dgm:prSet/>
      <dgm:spPr/>
      <dgm:t>
        <a:bodyPr/>
        <a:lstStyle/>
        <a:p>
          <a:endParaRPr lang="en-US" sz="1400"/>
        </a:p>
      </dgm:t>
    </dgm:pt>
    <dgm:pt modelId="{9BD01BAC-F82E-436D-85C4-31A15D1F9A73}">
      <dgm:prSet phldrT="[Text]" custT="1"/>
      <dgm:spPr/>
      <dgm:t>
        <a:bodyPr/>
        <a:lstStyle/>
        <a:p>
          <a:r>
            <a:rPr lang="en-US" sz="1400" dirty="0"/>
            <a:t>Computers</a:t>
          </a:r>
        </a:p>
      </dgm:t>
    </dgm:pt>
    <dgm:pt modelId="{9FAABE88-D875-4056-AF0B-DAE870A44C05}" type="parTrans" cxnId="{92933132-27B0-4B52-B45B-AD9669AA6256}">
      <dgm:prSet/>
      <dgm:spPr/>
      <dgm:t>
        <a:bodyPr/>
        <a:lstStyle/>
        <a:p>
          <a:endParaRPr lang="en-US" sz="1400"/>
        </a:p>
      </dgm:t>
    </dgm:pt>
    <dgm:pt modelId="{FDAC73EC-A1F0-46B4-BBE0-C44C7B7962FF}" type="sibTrans" cxnId="{92933132-27B0-4B52-B45B-AD9669AA6256}">
      <dgm:prSet/>
      <dgm:spPr/>
      <dgm:t>
        <a:bodyPr/>
        <a:lstStyle/>
        <a:p>
          <a:endParaRPr lang="en-US" sz="1400"/>
        </a:p>
      </dgm:t>
    </dgm:pt>
    <dgm:pt modelId="{C8454F6E-C8FA-445B-906E-F09BA1193085}">
      <dgm:prSet phldrT="[Text]" custT="1"/>
      <dgm:spPr/>
      <dgm:t>
        <a:bodyPr/>
        <a:lstStyle/>
        <a:p>
          <a:r>
            <a:rPr lang="en-US" sz="1400" dirty="0"/>
            <a:t>Social Science</a:t>
          </a:r>
        </a:p>
      </dgm:t>
    </dgm:pt>
    <dgm:pt modelId="{7489DA89-0920-4818-8B4C-948306080BD1}" type="parTrans" cxnId="{9BE26632-8E91-40DF-A871-14E53135E67C}">
      <dgm:prSet/>
      <dgm:spPr/>
      <dgm:t>
        <a:bodyPr/>
        <a:lstStyle/>
        <a:p>
          <a:endParaRPr lang="en-US" sz="1400"/>
        </a:p>
      </dgm:t>
    </dgm:pt>
    <dgm:pt modelId="{A19D62B9-D8CC-4AC6-B33B-634B277F8192}" type="sibTrans" cxnId="{9BE26632-8E91-40DF-A871-14E53135E67C}">
      <dgm:prSet/>
      <dgm:spPr/>
      <dgm:t>
        <a:bodyPr/>
        <a:lstStyle/>
        <a:p>
          <a:endParaRPr lang="en-US" sz="1400"/>
        </a:p>
      </dgm:t>
    </dgm:pt>
    <dgm:pt modelId="{10816355-6C6D-4634-92D0-7E302EBE9A87}">
      <dgm:prSet phldrT="[Text]" custT="1"/>
      <dgm:spPr/>
      <dgm:t>
        <a:bodyPr/>
        <a:lstStyle/>
        <a:p>
          <a:r>
            <a:rPr lang="en-US" sz="1400" dirty="0"/>
            <a:t>Engineering</a:t>
          </a:r>
        </a:p>
      </dgm:t>
    </dgm:pt>
    <dgm:pt modelId="{431CF204-5A61-4B69-AC53-7A9B811901DD}" type="parTrans" cxnId="{546376DB-3773-4C23-9472-B765FD9185F5}">
      <dgm:prSet/>
      <dgm:spPr/>
      <dgm:t>
        <a:bodyPr/>
        <a:lstStyle/>
        <a:p>
          <a:endParaRPr lang="en-US" sz="1400"/>
        </a:p>
      </dgm:t>
    </dgm:pt>
    <dgm:pt modelId="{7440BF50-8240-470A-A613-12F0CDF514FC}" type="sibTrans" cxnId="{546376DB-3773-4C23-9472-B765FD9185F5}">
      <dgm:prSet/>
      <dgm:spPr/>
      <dgm:t>
        <a:bodyPr/>
        <a:lstStyle/>
        <a:p>
          <a:endParaRPr lang="en-US" sz="1400"/>
        </a:p>
      </dgm:t>
    </dgm:pt>
    <dgm:pt modelId="{72D83F34-B7B5-4565-8994-E5712C00779F}">
      <dgm:prSet phldrT="[Text]" custT="1"/>
      <dgm:spPr/>
      <dgm:t>
        <a:bodyPr/>
        <a:lstStyle/>
        <a:p>
          <a:r>
            <a:rPr lang="en-US" sz="1400" dirty="0"/>
            <a:t>Business, HR, Marketing, Finance</a:t>
          </a:r>
        </a:p>
      </dgm:t>
    </dgm:pt>
    <dgm:pt modelId="{12080FE9-ED9F-4E26-A56A-8E82AB9B1C0B}" type="parTrans" cxnId="{317AEA69-A685-4C11-A885-686BC96CF4AB}">
      <dgm:prSet/>
      <dgm:spPr/>
      <dgm:t>
        <a:bodyPr/>
        <a:lstStyle/>
        <a:p>
          <a:endParaRPr lang="en-US" sz="1400"/>
        </a:p>
      </dgm:t>
    </dgm:pt>
    <dgm:pt modelId="{ED45CAC6-2C34-48AF-A4C6-6A86D9F3A129}" type="sibTrans" cxnId="{317AEA69-A685-4C11-A885-686BC96CF4AB}">
      <dgm:prSet/>
      <dgm:spPr/>
      <dgm:t>
        <a:bodyPr/>
        <a:lstStyle/>
        <a:p>
          <a:endParaRPr lang="en-US" sz="1400"/>
        </a:p>
      </dgm:t>
    </dgm:pt>
    <dgm:pt modelId="{1D61CB5C-6107-4BA3-8EA6-781F6EA6DF64}">
      <dgm:prSet phldrT="[Text]" custT="1"/>
      <dgm:spPr/>
      <dgm:t>
        <a:bodyPr/>
        <a:lstStyle/>
        <a:p>
          <a:r>
            <a:rPr lang="en-US" sz="1400" dirty="0"/>
            <a:t>Programming, Networks, software, Databases</a:t>
          </a:r>
        </a:p>
      </dgm:t>
    </dgm:pt>
    <dgm:pt modelId="{A645AB4E-9006-4DDB-9D87-E51B4AAFC67E}" type="parTrans" cxnId="{EF4017D3-E869-43ED-A596-F0567758D4AF}">
      <dgm:prSet/>
      <dgm:spPr/>
      <dgm:t>
        <a:bodyPr/>
        <a:lstStyle/>
        <a:p>
          <a:endParaRPr lang="en-US" sz="1400"/>
        </a:p>
      </dgm:t>
    </dgm:pt>
    <dgm:pt modelId="{036721FE-E43B-48B9-80A9-B782157E1926}" type="sibTrans" cxnId="{EF4017D3-E869-43ED-A596-F0567758D4AF}">
      <dgm:prSet/>
      <dgm:spPr/>
      <dgm:t>
        <a:bodyPr/>
        <a:lstStyle/>
        <a:p>
          <a:endParaRPr lang="en-US" sz="1400"/>
        </a:p>
      </dgm:t>
    </dgm:pt>
    <dgm:pt modelId="{457D5E15-BF4D-4C22-9804-B1AB2B302FBA}">
      <dgm:prSet phldrT="[Text]" custT="1"/>
      <dgm:spPr/>
      <dgm:t>
        <a:bodyPr/>
        <a:lstStyle/>
        <a:p>
          <a:r>
            <a:rPr lang="en-US" sz="1400" dirty="0"/>
            <a:t>Politics, Psychology, Law, Education</a:t>
          </a:r>
        </a:p>
      </dgm:t>
    </dgm:pt>
    <dgm:pt modelId="{4E9CC3F6-B60C-402C-A33C-0307BBF25115}" type="parTrans" cxnId="{668E97EC-0823-4CB7-94E0-0D11D1429597}">
      <dgm:prSet/>
      <dgm:spPr/>
      <dgm:t>
        <a:bodyPr/>
        <a:lstStyle/>
        <a:p>
          <a:endParaRPr lang="en-US" sz="1400"/>
        </a:p>
      </dgm:t>
    </dgm:pt>
    <dgm:pt modelId="{E5AB54E3-65CF-4EAE-B226-964035F578D4}" type="sibTrans" cxnId="{668E97EC-0823-4CB7-94E0-0D11D1429597}">
      <dgm:prSet/>
      <dgm:spPr/>
      <dgm:t>
        <a:bodyPr/>
        <a:lstStyle/>
        <a:p>
          <a:endParaRPr lang="en-US" sz="1400"/>
        </a:p>
      </dgm:t>
    </dgm:pt>
    <dgm:pt modelId="{786813D9-654A-4171-830C-846A6EB0EE1F}">
      <dgm:prSet phldrT="[Text]" custT="1"/>
      <dgm:spPr/>
      <dgm:t>
        <a:bodyPr/>
        <a:lstStyle/>
        <a:p>
          <a:r>
            <a:rPr lang="en-US" sz="1400" dirty="0"/>
            <a:t>Electrical, Electronics, Telecom, Mech, Chemical</a:t>
          </a:r>
        </a:p>
      </dgm:t>
    </dgm:pt>
    <dgm:pt modelId="{9BEAE44D-C725-4740-9852-427EE6F156F3}" type="parTrans" cxnId="{0B85501A-7E24-46C6-ADCA-8F4A46319E3C}">
      <dgm:prSet/>
      <dgm:spPr/>
      <dgm:t>
        <a:bodyPr/>
        <a:lstStyle/>
        <a:p>
          <a:endParaRPr lang="en-US" sz="1400"/>
        </a:p>
      </dgm:t>
    </dgm:pt>
    <dgm:pt modelId="{EF07A315-8697-4EF9-A5AF-C74CCB1D228E}" type="sibTrans" cxnId="{0B85501A-7E24-46C6-ADCA-8F4A46319E3C}">
      <dgm:prSet/>
      <dgm:spPr/>
      <dgm:t>
        <a:bodyPr/>
        <a:lstStyle/>
        <a:p>
          <a:endParaRPr lang="en-US" sz="1400"/>
        </a:p>
      </dgm:t>
    </dgm:pt>
    <dgm:pt modelId="{9943A65E-95D2-4B6B-B8B6-9AB993212F9B}" type="pres">
      <dgm:prSet presAssocID="{F929EC3E-83EF-49C0-A933-2D2774A9E1FE}" presName="Name0" presStyleCnt="0">
        <dgm:presLayoutVars>
          <dgm:dir/>
          <dgm:animLvl val="lvl"/>
          <dgm:resizeHandles val="exact"/>
        </dgm:presLayoutVars>
      </dgm:prSet>
      <dgm:spPr/>
    </dgm:pt>
    <dgm:pt modelId="{DF9CAC9B-A1BA-4864-8278-CC34F040C9E0}" type="pres">
      <dgm:prSet presAssocID="{10816355-6C6D-4634-92D0-7E302EBE9A87}" presName="boxAndChildren" presStyleCnt="0"/>
      <dgm:spPr/>
    </dgm:pt>
    <dgm:pt modelId="{B1D30387-2500-40B8-BA42-09E4F9FA02A7}" type="pres">
      <dgm:prSet presAssocID="{10816355-6C6D-4634-92D0-7E302EBE9A87}" presName="parentTextBox" presStyleLbl="node1" presStyleIdx="0" presStyleCnt="5"/>
      <dgm:spPr/>
    </dgm:pt>
    <dgm:pt modelId="{03A71AFF-980E-4FE0-9BDB-1F2F7EF0D6BE}" type="pres">
      <dgm:prSet presAssocID="{10816355-6C6D-4634-92D0-7E302EBE9A87}" presName="entireBox" presStyleLbl="node1" presStyleIdx="0" presStyleCnt="5"/>
      <dgm:spPr/>
    </dgm:pt>
    <dgm:pt modelId="{99FA155A-6BD5-4C9F-B633-68BF58CBD13A}" type="pres">
      <dgm:prSet presAssocID="{10816355-6C6D-4634-92D0-7E302EBE9A87}" presName="descendantBox" presStyleCnt="0"/>
      <dgm:spPr/>
    </dgm:pt>
    <dgm:pt modelId="{4DF4A3EC-0FAD-4D62-B268-6E5C7F806545}" type="pres">
      <dgm:prSet presAssocID="{786813D9-654A-4171-830C-846A6EB0EE1F}" presName="childTextBox" presStyleLbl="fgAccFollowNode1" presStyleIdx="0" presStyleCnt="3">
        <dgm:presLayoutVars>
          <dgm:bulletEnabled val="1"/>
        </dgm:presLayoutVars>
      </dgm:prSet>
      <dgm:spPr/>
    </dgm:pt>
    <dgm:pt modelId="{4D10B3B7-EDF2-4581-A8CA-EDCAB57A2C1E}" type="pres">
      <dgm:prSet presAssocID="{A19D62B9-D8CC-4AC6-B33B-634B277F8192}" presName="sp" presStyleCnt="0"/>
      <dgm:spPr/>
    </dgm:pt>
    <dgm:pt modelId="{C087EE76-D5E4-4A85-8666-827C8D688823}" type="pres">
      <dgm:prSet presAssocID="{C8454F6E-C8FA-445B-906E-F09BA1193085}" presName="arrowAndChildren" presStyleCnt="0"/>
      <dgm:spPr/>
    </dgm:pt>
    <dgm:pt modelId="{AFFF4EB9-82D9-4E25-9264-F231DB8606AE}" type="pres">
      <dgm:prSet presAssocID="{C8454F6E-C8FA-445B-906E-F09BA1193085}" presName="parentTextArrow" presStyleLbl="node1" presStyleIdx="0" presStyleCnt="5"/>
      <dgm:spPr/>
    </dgm:pt>
    <dgm:pt modelId="{EACE0A4B-BA0B-4D7E-B03E-D605DBFA3948}" type="pres">
      <dgm:prSet presAssocID="{C8454F6E-C8FA-445B-906E-F09BA1193085}" presName="arrow" presStyleLbl="node1" presStyleIdx="1" presStyleCnt="5"/>
      <dgm:spPr/>
    </dgm:pt>
    <dgm:pt modelId="{39E6C75C-065E-47AA-B92E-C99B594D0936}" type="pres">
      <dgm:prSet presAssocID="{C8454F6E-C8FA-445B-906E-F09BA1193085}" presName="descendantArrow" presStyleCnt="0"/>
      <dgm:spPr/>
    </dgm:pt>
    <dgm:pt modelId="{2A6C1348-B5CC-472A-9F12-715E573DB142}" type="pres">
      <dgm:prSet presAssocID="{457D5E15-BF4D-4C22-9804-B1AB2B302FBA}" presName="childTextArrow" presStyleLbl="fgAccFollowNode1" presStyleIdx="1" presStyleCnt="3">
        <dgm:presLayoutVars>
          <dgm:bulletEnabled val="1"/>
        </dgm:presLayoutVars>
      </dgm:prSet>
      <dgm:spPr/>
    </dgm:pt>
    <dgm:pt modelId="{84128799-CC32-4CA6-A92D-CCBC8A07EF36}" type="pres">
      <dgm:prSet presAssocID="{036721FE-E43B-48B9-80A9-B782157E1926}" presName="sp" presStyleCnt="0"/>
      <dgm:spPr/>
    </dgm:pt>
    <dgm:pt modelId="{53FB589A-0F2A-4006-9BEA-32FD1F6D55D7}" type="pres">
      <dgm:prSet presAssocID="{1D61CB5C-6107-4BA3-8EA6-781F6EA6DF64}" presName="arrowAndChildren" presStyleCnt="0"/>
      <dgm:spPr/>
    </dgm:pt>
    <dgm:pt modelId="{BEB03831-8079-4ABF-B918-EB21B9B8DDA8}" type="pres">
      <dgm:prSet presAssocID="{1D61CB5C-6107-4BA3-8EA6-781F6EA6DF64}" presName="parentTextArrow" presStyleLbl="node1" presStyleIdx="2" presStyleCnt="5"/>
      <dgm:spPr/>
    </dgm:pt>
    <dgm:pt modelId="{C953250F-2FDC-4E28-A930-9C874A4F80C6}" type="pres">
      <dgm:prSet presAssocID="{FDAC73EC-A1F0-46B4-BBE0-C44C7B7962FF}" presName="sp" presStyleCnt="0"/>
      <dgm:spPr/>
    </dgm:pt>
    <dgm:pt modelId="{4305C81F-25ED-4B43-9F45-8DE783243A6A}" type="pres">
      <dgm:prSet presAssocID="{9BD01BAC-F82E-436D-85C4-31A15D1F9A73}" presName="arrowAndChildren" presStyleCnt="0"/>
      <dgm:spPr/>
    </dgm:pt>
    <dgm:pt modelId="{80D63AE7-9E6C-4C57-BEA6-BBA7F1620098}" type="pres">
      <dgm:prSet presAssocID="{9BD01BAC-F82E-436D-85C4-31A15D1F9A73}" presName="parentTextArrow" presStyleLbl="node1" presStyleIdx="3" presStyleCnt="5"/>
      <dgm:spPr/>
    </dgm:pt>
    <dgm:pt modelId="{99D77B97-87A8-4D31-80C1-9C737C34E648}" type="pres">
      <dgm:prSet presAssocID="{52DE0F18-5A42-406D-9DCC-23FE70005F9A}" presName="sp" presStyleCnt="0"/>
      <dgm:spPr/>
    </dgm:pt>
    <dgm:pt modelId="{EEAE1CE7-7A2D-44B1-9452-9041F146F5D9}" type="pres">
      <dgm:prSet presAssocID="{940B19F3-1825-4797-9474-FCCF02AD2869}" presName="arrowAndChildren" presStyleCnt="0"/>
      <dgm:spPr/>
    </dgm:pt>
    <dgm:pt modelId="{68DF7AE8-01AA-470E-A457-7AF26F12F2A2}" type="pres">
      <dgm:prSet presAssocID="{940B19F3-1825-4797-9474-FCCF02AD2869}" presName="parentTextArrow" presStyleLbl="node1" presStyleIdx="3" presStyleCnt="5"/>
      <dgm:spPr/>
    </dgm:pt>
    <dgm:pt modelId="{825E569B-616A-48BF-949A-58DCA1027C98}" type="pres">
      <dgm:prSet presAssocID="{940B19F3-1825-4797-9474-FCCF02AD2869}" presName="arrow" presStyleLbl="node1" presStyleIdx="4" presStyleCnt="5"/>
      <dgm:spPr/>
    </dgm:pt>
    <dgm:pt modelId="{51A4CDFD-B431-4F5C-BE47-F2B2F6E4C7C8}" type="pres">
      <dgm:prSet presAssocID="{940B19F3-1825-4797-9474-FCCF02AD2869}" presName="descendantArrow" presStyleCnt="0"/>
      <dgm:spPr/>
    </dgm:pt>
    <dgm:pt modelId="{7CCD0423-553E-4FD1-8535-20A357D75457}" type="pres">
      <dgm:prSet presAssocID="{72D83F34-B7B5-4565-8994-E5712C00779F}" presName="childTextArrow" presStyleLbl="fgAccFollowNode1" presStyleIdx="2" presStyleCnt="3">
        <dgm:presLayoutVars>
          <dgm:bulletEnabled val="1"/>
        </dgm:presLayoutVars>
      </dgm:prSet>
      <dgm:spPr/>
    </dgm:pt>
  </dgm:ptLst>
  <dgm:cxnLst>
    <dgm:cxn modelId="{0B85501A-7E24-46C6-ADCA-8F4A46319E3C}" srcId="{10816355-6C6D-4634-92D0-7E302EBE9A87}" destId="{786813D9-654A-4171-830C-846A6EB0EE1F}" srcOrd="0" destOrd="0" parTransId="{9BEAE44D-C725-4740-9852-427EE6F156F3}" sibTransId="{EF07A315-8697-4EF9-A5AF-C74CCB1D228E}"/>
    <dgm:cxn modelId="{7797F82C-05CF-43AE-8F70-62B7EBF07E9D}" type="presOf" srcId="{10816355-6C6D-4634-92D0-7E302EBE9A87}" destId="{03A71AFF-980E-4FE0-9BDB-1F2F7EF0D6BE}" srcOrd="1" destOrd="0" presId="urn:microsoft.com/office/officeart/2005/8/layout/process4"/>
    <dgm:cxn modelId="{92933132-27B0-4B52-B45B-AD9669AA6256}" srcId="{F929EC3E-83EF-49C0-A933-2D2774A9E1FE}" destId="{9BD01BAC-F82E-436D-85C4-31A15D1F9A73}" srcOrd="1" destOrd="0" parTransId="{9FAABE88-D875-4056-AF0B-DAE870A44C05}" sibTransId="{FDAC73EC-A1F0-46B4-BBE0-C44C7B7962FF}"/>
    <dgm:cxn modelId="{9BE26632-8E91-40DF-A871-14E53135E67C}" srcId="{F929EC3E-83EF-49C0-A933-2D2774A9E1FE}" destId="{C8454F6E-C8FA-445B-906E-F09BA1193085}" srcOrd="3" destOrd="0" parTransId="{7489DA89-0920-4818-8B4C-948306080BD1}" sibTransId="{A19D62B9-D8CC-4AC6-B33B-634B277F8192}"/>
    <dgm:cxn modelId="{42C27C32-BB92-4D80-BA31-E7991C471BFC}" type="presOf" srcId="{940B19F3-1825-4797-9474-FCCF02AD2869}" destId="{825E569B-616A-48BF-949A-58DCA1027C98}" srcOrd="1" destOrd="0" presId="urn:microsoft.com/office/officeart/2005/8/layout/process4"/>
    <dgm:cxn modelId="{317AEA69-A685-4C11-A885-686BC96CF4AB}" srcId="{940B19F3-1825-4797-9474-FCCF02AD2869}" destId="{72D83F34-B7B5-4565-8994-E5712C00779F}" srcOrd="0" destOrd="0" parTransId="{12080FE9-ED9F-4E26-A56A-8E82AB9B1C0B}" sibTransId="{ED45CAC6-2C34-48AF-A4C6-6A86D9F3A129}"/>
    <dgm:cxn modelId="{DF803D5A-AEE3-4CE5-8800-67A275C16261}" type="presOf" srcId="{9BD01BAC-F82E-436D-85C4-31A15D1F9A73}" destId="{80D63AE7-9E6C-4C57-BEA6-BBA7F1620098}" srcOrd="0" destOrd="0" presId="urn:microsoft.com/office/officeart/2005/8/layout/process4"/>
    <dgm:cxn modelId="{46060C7C-F71D-4A0E-A94C-A5B04287130A}" type="presOf" srcId="{72D83F34-B7B5-4565-8994-E5712C00779F}" destId="{7CCD0423-553E-4FD1-8535-20A357D75457}" srcOrd="0" destOrd="0" presId="urn:microsoft.com/office/officeart/2005/8/layout/process4"/>
    <dgm:cxn modelId="{8E631E8C-147D-43DA-AA29-2545743BBDC8}" type="presOf" srcId="{F929EC3E-83EF-49C0-A933-2D2774A9E1FE}" destId="{9943A65E-95D2-4B6B-B8B6-9AB993212F9B}" srcOrd="0" destOrd="0" presId="urn:microsoft.com/office/officeart/2005/8/layout/process4"/>
    <dgm:cxn modelId="{FDE9559F-4D06-4A73-ABFC-68A558DDDAE2}" type="presOf" srcId="{10816355-6C6D-4634-92D0-7E302EBE9A87}" destId="{B1D30387-2500-40B8-BA42-09E4F9FA02A7}" srcOrd="0" destOrd="0" presId="urn:microsoft.com/office/officeart/2005/8/layout/process4"/>
    <dgm:cxn modelId="{ED461DA1-295E-4514-B59E-FF4CBE44F732}" type="presOf" srcId="{940B19F3-1825-4797-9474-FCCF02AD2869}" destId="{68DF7AE8-01AA-470E-A457-7AF26F12F2A2}" srcOrd="0" destOrd="0" presId="urn:microsoft.com/office/officeart/2005/8/layout/process4"/>
    <dgm:cxn modelId="{F4C4ECA6-0EF0-4F58-8DDF-EE155C596F67}" type="presOf" srcId="{C8454F6E-C8FA-445B-906E-F09BA1193085}" destId="{AFFF4EB9-82D9-4E25-9264-F231DB8606AE}" srcOrd="0" destOrd="0" presId="urn:microsoft.com/office/officeart/2005/8/layout/process4"/>
    <dgm:cxn modelId="{364697B1-9932-4C34-AEC7-05C8EF878BC3}" type="presOf" srcId="{1D61CB5C-6107-4BA3-8EA6-781F6EA6DF64}" destId="{BEB03831-8079-4ABF-B918-EB21B9B8DDA8}" srcOrd="0" destOrd="0" presId="urn:microsoft.com/office/officeart/2005/8/layout/process4"/>
    <dgm:cxn modelId="{6F4035C3-2690-4613-B73D-225F091691C7}" type="presOf" srcId="{457D5E15-BF4D-4C22-9804-B1AB2B302FBA}" destId="{2A6C1348-B5CC-472A-9F12-715E573DB142}" srcOrd="0" destOrd="0" presId="urn:microsoft.com/office/officeart/2005/8/layout/process4"/>
    <dgm:cxn modelId="{003A61C4-66B3-4764-8373-C4D3C41635DA}" srcId="{F929EC3E-83EF-49C0-A933-2D2774A9E1FE}" destId="{940B19F3-1825-4797-9474-FCCF02AD2869}" srcOrd="0" destOrd="0" parTransId="{AF089A54-2743-4B40-936B-2D446BB8CDF6}" sibTransId="{52DE0F18-5A42-406D-9DCC-23FE70005F9A}"/>
    <dgm:cxn modelId="{E10630CD-530F-4734-B7DB-26A09C2AC520}" type="presOf" srcId="{C8454F6E-C8FA-445B-906E-F09BA1193085}" destId="{EACE0A4B-BA0B-4D7E-B03E-D605DBFA3948}" srcOrd="1" destOrd="0" presId="urn:microsoft.com/office/officeart/2005/8/layout/process4"/>
    <dgm:cxn modelId="{EF4017D3-E869-43ED-A596-F0567758D4AF}" srcId="{F929EC3E-83EF-49C0-A933-2D2774A9E1FE}" destId="{1D61CB5C-6107-4BA3-8EA6-781F6EA6DF64}" srcOrd="2" destOrd="0" parTransId="{A645AB4E-9006-4DDB-9D87-E51B4AAFC67E}" sibTransId="{036721FE-E43B-48B9-80A9-B782157E1926}"/>
    <dgm:cxn modelId="{546376DB-3773-4C23-9472-B765FD9185F5}" srcId="{F929EC3E-83EF-49C0-A933-2D2774A9E1FE}" destId="{10816355-6C6D-4634-92D0-7E302EBE9A87}" srcOrd="4" destOrd="0" parTransId="{431CF204-5A61-4B69-AC53-7A9B811901DD}" sibTransId="{7440BF50-8240-470A-A613-12F0CDF514FC}"/>
    <dgm:cxn modelId="{668E97EC-0823-4CB7-94E0-0D11D1429597}" srcId="{C8454F6E-C8FA-445B-906E-F09BA1193085}" destId="{457D5E15-BF4D-4C22-9804-B1AB2B302FBA}" srcOrd="0" destOrd="0" parTransId="{4E9CC3F6-B60C-402C-A33C-0307BBF25115}" sibTransId="{E5AB54E3-65CF-4EAE-B226-964035F578D4}"/>
    <dgm:cxn modelId="{BBC3DAFF-9218-4671-9C46-648E09CD71C6}" type="presOf" srcId="{786813D9-654A-4171-830C-846A6EB0EE1F}" destId="{4DF4A3EC-0FAD-4D62-B268-6E5C7F806545}" srcOrd="0" destOrd="0" presId="urn:microsoft.com/office/officeart/2005/8/layout/process4"/>
    <dgm:cxn modelId="{4978682D-109C-45F5-8227-DA2482787A58}" type="presParOf" srcId="{9943A65E-95D2-4B6B-B8B6-9AB993212F9B}" destId="{DF9CAC9B-A1BA-4864-8278-CC34F040C9E0}" srcOrd="0" destOrd="0" presId="urn:microsoft.com/office/officeart/2005/8/layout/process4"/>
    <dgm:cxn modelId="{26C8DC20-3D8A-49F8-AF30-C47BAB00C06E}" type="presParOf" srcId="{DF9CAC9B-A1BA-4864-8278-CC34F040C9E0}" destId="{B1D30387-2500-40B8-BA42-09E4F9FA02A7}" srcOrd="0" destOrd="0" presId="urn:microsoft.com/office/officeart/2005/8/layout/process4"/>
    <dgm:cxn modelId="{2509A5AB-C2A6-46FA-8C6E-E7214494C3FA}" type="presParOf" srcId="{DF9CAC9B-A1BA-4864-8278-CC34F040C9E0}" destId="{03A71AFF-980E-4FE0-9BDB-1F2F7EF0D6BE}" srcOrd="1" destOrd="0" presId="urn:microsoft.com/office/officeart/2005/8/layout/process4"/>
    <dgm:cxn modelId="{35287FF5-E1CC-49EB-82A6-7167974E4895}" type="presParOf" srcId="{DF9CAC9B-A1BA-4864-8278-CC34F040C9E0}" destId="{99FA155A-6BD5-4C9F-B633-68BF58CBD13A}" srcOrd="2" destOrd="0" presId="urn:microsoft.com/office/officeart/2005/8/layout/process4"/>
    <dgm:cxn modelId="{08D5EF5D-049C-4C74-B71A-832DB9E03AB1}" type="presParOf" srcId="{99FA155A-6BD5-4C9F-B633-68BF58CBD13A}" destId="{4DF4A3EC-0FAD-4D62-B268-6E5C7F806545}" srcOrd="0" destOrd="0" presId="urn:microsoft.com/office/officeart/2005/8/layout/process4"/>
    <dgm:cxn modelId="{0E54AB34-EC62-4B59-A695-A335FC51E779}" type="presParOf" srcId="{9943A65E-95D2-4B6B-B8B6-9AB993212F9B}" destId="{4D10B3B7-EDF2-4581-A8CA-EDCAB57A2C1E}" srcOrd="1" destOrd="0" presId="urn:microsoft.com/office/officeart/2005/8/layout/process4"/>
    <dgm:cxn modelId="{150AEB9F-0674-4D03-8A9C-39D92FA1D4A2}" type="presParOf" srcId="{9943A65E-95D2-4B6B-B8B6-9AB993212F9B}" destId="{C087EE76-D5E4-4A85-8666-827C8D688823}" srcOrd="2" destOrd="0" presId="urn:microsoft.com/office/officeart/2005/8/layout/process4"/>
    <dgm:cxn modelId="{78D79B81-9A6B-4C37-99D8-43B9EE323BC4}" type="presParOf" srcId="{C087EE76-D5E4-4A85-8666-827C8D688823}" destId="{AFFF4EB9-82D9-4E25-9264-F231DB8606AE}" srcOrd="0" destOrd="0" presId="urn:microsoft.com/office/officeart/2005/8/layout/process4"/>
    <dgm:cxn modelId="{747EAF12-A7AE-429B-98DC-DCD8111D6AF0}" type="presParOf" srcId="{C087EE76-D5E4-4A85-8666-827C8D688823}" destId="{EACE0A4B-BA0B-4D7E-B03E-D605DBFA3948}" srcOrd="1" destOrd="0" presId="urn:microsoft.com/office/officeart/2005/8/layout/process4"/>
    <dgm:cxn modelId="{89F565AF-D335-438F-86F5-3A4D1E004570}" type="presParOf" srcId="{C087EE76-D5E4-4A85-8666-827C8D688823}" destId="{39E6C75C-065E-47AA-B92E-C99B594D0936}" srcOrd="2" destOrd="0" presId="urn:microsoft.com/office/officeart/2005/8/layout/process4"/>
    <dgm:cxn modelId="{720D4628-8494-4C90-9B02-1DDCD9FC0025}" type="presParOf" srcId="{39E6C75C-065E-47AA-B92E-C99B594D0936}" destId="{2A6C1348-B5CC-472A-9F12-715E573DB142}" srcOrd="0" destOrd="0" presId="urn:microsoft.com/office/officeart/2005/8/layout/process4"/>
    <dgm:cxn modelId="{F1A0C15F-4334-439A-85CF-538DE5F7E8E3}" type="presParOf" srcId="{9943A65E-95D2-4B6B-B8B6-9AB993212F9B}" destId="{84128799-CC32-4CA6-A92D-CCBC8A07EF36}" srcOrd="3" destOrd="0" presId="urn:microsoft.com/office/officeart/2005/8/layout/process4"/>
    <dgm:cxn modelId="{267473AC-99D0-447F-9D22-54B077026BBB}" type="presParOf" srcId="{9943A65E-95D2-4B6B-B8B6-9AB993212F9B}" destId="{53FB589A-0F2A-4006-9BEA-32FD1F6D55D7}" srcOrd="4" destOrd="0" presId="urn:microsoft.com/office/officeart/2005/8/layout/process4"/>
    <dgm:cxn modelId="{3AA31A77-C646-44C4-A127-890BD8824BF4}" type="presParOf" srcId="{53FB589A-0F2A-4006-9BEA-32FD1F6D55D7}" destId="{BEB03831-8079-4ABF-B918-EB21B9B8DDA8}" srcOrd="0" destOrd="0" presId="urn:microsoft.com/office/officeart/2005/8/layout/process4"/>
    <dgm:cxn modelId="{CDAB66C1-8BE9-433B-8E26-D90EFA9BA75C}" type="presParOf" srcId="{9943A65E-95D2-4B6B-B8B6-9AB993212F9B}" destId="{C953250F-2FDC-4E28-A930-9C874A4F80C6}" srcOrd="5" destOrd="0" presId="urn:microsoft.com/office/officeart/2005/8/layout/process4"/>
    <dgm:cxn modelId="{E1FCBDCA-E686-4C90-98C3-BD630DC43434}" type="presParOf" srcId="{9943A65E-95D2-4B6B-B8B6-9AB993212F9B}" destId="{4305C81F-25ED-4B43-9F45-8DE783243A6A}" srcOrd="6" destOrd="0" presId="urn:microsoft.com/office/officeart/2005/8/layout/process4"/>
    <dgm:cxn modelId="{B79091AA-EEEA-4FB2-B328-8CC3F8E870C3}" type="presParOf" srcId="{4305C81F-25ED-4B43-9F45-8DE783243A6A}" destId="{80D63AE7-9E6C-4C57-BEA6-BBA7F1620098}" srcOrd="0" destOrd="0" presId="urn:microsoft.com/office/officeart/2005/8/layout/process4"/>
    <dgm:cxn modelId="{1FB99837-CF29-4B22-AFA0-C5036F3A91EE}" type="presParOf" srcId="{9943A65E-95D2-4B6B-B8B6-9AB993212F9B}" destId="{99D77B97-87A8-4D31-80C1-9C737C34E648}" srcOrd="7" destOrd="0" presId="urn:microsoft.com/office/officeart/2005/8/layout/process4"/>
    <dgm:cxn modelId="{4884F78B-8493-4BF3-A102-736089317B99}" type="presParOf" srcId="{9943A65E-95D2-4B6B-B8B6-9AB993212F9B}" destId="{EEAE1CE7-7A2D-44B1-9452-9041F146F5D9}" srcOrd="8" destOrd="0" presId="urn:microsoft.com/office/officeart/2005/8/layout/process4"/>
    <dgm:cxn modelId="{1C2381BF-5DB6-4088-AA9F-7559600B21EE}" type="presParOf" srcId="{EEAE1CE7-7A2D-44B1-9452-9041F146F5D9}" destId="{68DF7AE8-01AA-470E-A457-7AF26F12F2A2}" srcOrd="0" destOrd="0" presId="urn:microsoft.com/office/officeart/2005/8/layout/process4"/>
    <dgm:cxn modelId="{5916CE10-3431-4713-A41A-27086B1593D7}" type="presParOf" srcId="{EEAE1CE7-7A2D-44B1-9452-9041F146F5D9}" destId="{825E569B-616A-48BF-949A-58DCA1027C98}" srcOrd="1" destOrd="0" presId="urn:microsoft.com/office/officeart/2005/8/layout/process4"/>
    <dgm:cxn modelId="{0A23469B-7467-4D64-BD28-9F36438FE3DB}" type="presParOf" srcId="{EEAE1CE7-7A2D-44B1-9452-9041F146F5D9}" destId="{51A4CDFD-B431-4F5C-BE47-F2B2F6E4C7C8}" srcOrd="2" destOrd="0" presId="urn:microsoft.com/office/officeart/2005/8/layout/process4"/>
    <dgm:cxn modelId="{53CBFF36-9D6E-4720-BE94-90F838F52D1E}" type="presParOf" srcId="{51A4CDFD-B431-4F5C-BE47-F2B2F6E4C7C8}" destId="{7CCD0423-553E-4FD1-8535-20A357D75457}" srcOrd="0" destOrd="0" presId="urn:microsoft.com/office/officeart/2005/8/layout/process4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29EC3E-83EF-49C0-A933-2D2774A9E1FE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0B19F3-1825-4797-9474-FCCF02AD2869}">
      <dgm:prSet phldrT="[Text]" custT="1"/>
      <dgm:spPr/>
      <dgm:t>
        <a:bodyPr/>
        <a:lstStyle/>
        <a:p>
          <a:r>
            <a:rPr lang="en-US" sz="1400" dirty="0"/>
            <a:t>ESL</a:t>
          </a:r>
        </a:p>
      </dgm:t>
    </dgm:pt>
    <dgm:pt modelId="{AF089A54-2743-4B40-936B-2D446BB8CDF6}" type="parTrans" cxnId="{003A61C4-66B3-4764-8373-C4D3C41635DA}">
      <dgm:prSet/>
      <dgm:spPr/>
      <dgm:t>
        <a:bodyPr/>
        <a:lstStyle/>
        <a:p>
          <a:endParaRPr lang="en-US" sz="1400"/>
        </a:p>
      </dgm:t>
    </dgm:pt>
    <dgm:pt modelId="{52DE0F18-5A42-406D-9DCC-23FE70005F9A}" type="sibTrans" cxnId="{003A61C4-66B3-4764-8373-C4D3C41635DA}">
      <dgm:prSet/>
      <dgm:spPr/>
      <dgm:t>
        <a:bodyPr/>
        <a:lstStyle/>
        <a:p>
          <a:endParaRPr lang="en-US" sz="1400"/>
        </a:p>
      </dgm:t>
    </dgm:pt>
    <dgm:pt modelId="{25815284-3501-4FA5-BD56-9FE5E9CD6041}">
      <dgm:prSet phldrT="[Text]" custT="1"/>
      <dgm:spPr/>
      <dgm:t>
        <a:bodyPr/>
        <a:lstStyle/>
        <a:p>
          <a:r>
            <a:rPr lang="en-US" sz="1400" dirty="0"/>
            <a:t>TOEFL</a:t>
          </a:r>
        </a:p>
      </dgm:t>
    </dgm:pt>
    <dgm:pt modelId="{061A551C-A127-45DB-B74E-8EB9ADCD9E51}" type="parTrans" cxnId="{DCEB387F-27AB-4ACF-AC20-808D7B0345B4}">
      <dgm:prSet/>
      <dgm:spPr/>
      <dgm:t>
        <a:bodyPr/>
        <a:lstStyle/>
        <a:p>
          <a:endParaRPr lang="en-US"/>
        </a:p>
      </dgm:t>
    </dgm:pt>
    <dgm:pt modelId="{0D39E1FB-6045-4AC6-8860-E837B2CF5784}" type="sibTrans" cxnId="{DCEB387F-27AB-4ACF-AC20-808D7B0345B4}">
      <dgm:prSet/>
      <dgm:spPr/>
      <dgm:t>
        <a:bodyPr/>
        <a:lstStyle/>
        <a:p>
          <a:endParaRPr lang="en-US"/>
        </a:p>
      </dgm:t>
    </dgm:pt>
    <dgm:pt modelId="{23A9F246-72E5-4A08-817F-43A5C6C99771}">
      <dgm:prSet phldrT="[Text]" custT="1"/>
      <dgm:spPr/>
      <dgm:t>
        <a:bodyPr/>
        <a:lstStyle/>
        <a:p>
          <a:r>
            <a:rPr lang="en-US" sz="1400" dirty="0"/>
            <a:t>SAT</a:t>
          </a:r>
        </a:p>
      </dgm:t>
    </dgm:pt>
    <dgm:pt modelId="{6E57FAF5-A729-41CE-AE00-DBE12A8D819A}" type="parTrans" cxnId="{C1766EDD-A15D-4C9E-ABF7-3C722285B0DD}">
      <dgm:prSet/>
      <dgm:spPr/>
      <dgm:t>
        <a:bodyPr/>
        <a:lstStyle/>
        <a:p>
          <a:endParaRPr lang="en-US"/>
        </a:p>
      </dgm:t>
    </dgm:pt>
    <dgm:pt modelId="{D376A981-A39C-4F8D-9DD5-C5AB3570DF19}" type="sibTrans" cxnId="{C1766EDD-A15D-4C9E-ABF7-3C722285B0DD}">
      <dgm:prSet/>
      <dgm:spPr/>
      <dgm:t>
        <a:bodyPr/>
        <a:lstStyle/>
        <a:p>
          <a:endParaRPr lang="en-US"/>
        </a:p>
      </dgm:t>
    </dgm:pt>
    <dgm:pt modelId="{A2725FE9-E631-45DE-ACE9-56963B7B8170}">
      <dgm:prSet phldrT="[Text]" custT="1"/>
      <dgm:spPr/>
      <dgm:t>
        <a:bodyPr/>
        <a:lstStyle/>
        <a:p>
          <a:r>
            <a:rPr lang="en-US" sz="1400" dirty="0"/>
            <a:t>TES</a:t>
          </a:r>
        </a:p>
      </dgm:t>
    </dgm:pt>
    <dgm:pt modelId="{DA073FB8-DE1D-476F-B021-FDE08F02D9F5}" type="parTrans" cxnId="{75E50AEF-CC13-4055-817D-9C03F91C6560}">
      <dgm:prSet/>
      <dgm:spPr/>
      <dgm:t>
        <a:bodyPr/>
        <a:lstStyle/>
        <a:p>
          <a:endParaRPr lang="en-US"/>
        </a:p>
      </dgm:t>
    </dgm:pt>
    <dgm:pt modelId="{79C4C244-D2E3-4ED6-B77B-CBAD9BD1AC69}" type="sibTrans" cxnId="{75E50AEF-CC13-4055-817D-9C03F91C6560}">
      <dgm:prSet/>
      <dgm:spPr/>
      <dgm:t>
        <a:bodyPr/>
        <a:lstStyle/>
        <a:p>
          <a:endParaRPr lang="en-US"/>
        </a:p>
      </dgm:t>
    </dgm:pt>
    <dgm:pt modelId="{63CC2113-33FA-48A6-B4E0-A0FA518FE3D8}">
      <dgm:prSet phldrT="[Text]" custT="1"/>
      <dgm:spPr/>
      <dgm:t>
        <a:bodyPr/>
        <a:lstStyle/>
        <a:p>
          <a:r>
            <a:rPr lang="en-US" sz="1400" dirty="0"/>
            <a:t>GMAT</a:t>
          </a:r>
        </a:p>
      </dgm:t>
    </dgm:pt>
    <dgm:pt modelId="{0E2893FA-B224-471F-B9E9-3639ED38523D}" type="parTrans" cxnId="{47A19D7D-1407-46C7-8623-0BA356D4B6FE}">
      <dgm:prSet/>
      <dgm:spPr/>
      <dgm:t>
        <a:bodyPr/>
        <a:lstStyle/>
        <a:p>
          <a:endParaRPr lang="en-US"/>
        </a:p>
      </dgm:t>
    </dgm:pt>
    <dgm:pt modelId="{4C6A5E9B-A802-4073-80DE-9BF624E9BA32}" type="sibTrans" cxnId="{47A19D7D-1407-46C7-8623-0BA356D4B6FE}">
      <dgm:prSet/>
      <dgm:spPr/>
      <dgm:t>
        <a:bodyPr/>
        <a:lstStyle/>
        <a:p>
          <a:endParaRPr lang="en-US"/>
        </a:p>
      </dgm:t>
    </dgm:pt>
    <dgm:pt modelId="{F10C5D93-52B6-4568-8B1C-A0F7D893398C}">
      <dgm:prSet phldrT="[Text]" custT="1"/>
      <dgm:spPr/>
      <dgm:t>
        <a:bodyPr/>
        <a:lstStyle/>
        <a:p>
          <a:r>
            <a:rPr lang="en-US" sz="1400" dirty="0"/>
            <a:t>IELTS</a:t>
          </a:r>
        </a:p>
      </dgm:t>
    </dgm:pt>
    <dgm:pt modelId="{82699F85-9B2B-4D06-8C64-CD94EC570E99}" type="parTrans" cxnId="{4A5486A8-53D6-4EF2-BB80-E41D85464264}">
      <dgm:prSet/>
      <dgm:spPr/>
      <dgm:t>
        <a:bodyPr/>
        <a:lstStyle/>
        <a:p>
          <a:endParaRPr lang="en-US"/>
        </a:p>
      </dgm:t>
    </dgm:pt>
    <dgm:pt modelId="{8DD6EDCD-2CBC-4E10-97B6-BAA763B6950B}" type="sibTrans" cxnId="{4A5486A8-53D6-4EF2-BB80-E41D85464264}">
      <dgm:prSet/>
      <dgm:spPr/>
      <dgm:t>
        <a:bodyPr/>
        <a:lstStyle/>
        <a:p>
          <a:endParaRPr lang="en-US"/>
        </a:p>
      </dgm:t>
    </dgm:pt>
    <dgm:pt modelId="{BEC659E7-9B6C-49B4-A4F0-3364A22B3DE7}" type="pres">
      <dgm:prSet presAssocID="{F929EC3E-83EF-49C0-A933-2D2774A9E1FE}" presName="Name0" presStyleCnt="0">
        <dgm:presLayoutVars>
          <dgm:dir/>
          <dgm:animLvl val="lvl"/>
          <dgm:resizeHandles val="exact"/>
        </dgm:presLayoutVars>
      </dgm:prSet>
      <dgm:spPr/>
    </dgm:pt>
    <dgm:pt modelId="{FED6E5CD-A3E5-4906-BE68-A59A3F9768EC}" type="pres">
      <dgm:prSet presAssocID="{F10C5D93-52B6-4568-8B1C-A0F7D893398C}" presName="boxAndChildren" presStyleCnt="0"/>
      <dgm:spPr/>
    </dgm:pt>
    <dgm:pt modelId="{C431E0EB-FCBB-4910-8638-F9EFC9906C90}" type="pres">
      <dgm:prSet presAssocID="{F10C5D93-52B6-4568-8B1C-A0F7D893398C}" presName="parentTextBox" presStyleLbl="node1" presStyleIdx="0" presStyleCnt="6"/>
      <dgm:spPr/>
    </dgm:pt>
    <dgm:pt modelId="{D6772FCD-DF06-445B-BAAE-CEA468EC4D95}" type="pres">
      <dgm:prSet presAssocID="{4C6A5E9B-A802-4073-80DE-9BF624E9BA32}" presName="sp" presStyleCnt="0"/>
      <dgm:spPr/>
    </dgm:pt>
    <dgm:pt modelId="{2F2C9389-56AE-44F2-AED9-17A680C0A101}" type="pres">
      <dgm:prSet presAssocID="{63CC2113-33FA-48A6-B4E0-A0FA518FE3D8}" presName="arrowAndChildren" presStyleCnt="0"/>
      <dgm:spPr/>
    </dgm:pt>
    <dgm:pt modelId="{866691B4-10CA-4DF8-A93A-34549CE2999E}" type="pres">
      <dgm:prSet presAssocID="{63CC2113-33FA-48A6-B4E0-A0FA518FE3D8}" presName="parentTextArrow" presStyleLbl="node1" presStyleIdx="1" presStyleCnt="6"/>
      <dgm:spPr/>
    </dgm:pt>
    <dgm:pt modelId="{31B2C855-EBE8-4546-93FD-648D1F93979B}" type="pres">
      <dgm:prSet presAssocID="{79C4C244-D2E3-4ED6-B77B-CBAD9BD1AC69}" presName="sp" presStyleCnt="0"/>
      <dgm:spPr/>
    </dgm:pt>
    <dgm:pt modelId="{8F75E52D-5DD3-4C58-BB5A-63CCCBD9B2A5}" type="pres">
      <dgm:prSet presAssocID="{A2725FE9-E631-45DE-ACE9-56963B7B8170}" presName="arrowAndChildren" presStyleCnt="0"/>
      <dgm:spPr/>
    </dgm:pt>
    <dgm:pt modelId="{A393A9A0-EE04-44F5-9DDE-599D8B3120C1}" type="pres">
      <dgm:prSet presAssocID="{A2725FE9-E631-45DE-ACE9-56963B7B8170}" presName="parentTextArrow" presStyleLbl="node1" presStyleIdx="2" presStyleCnt="6"/>
      <dgm:spPr/>
    </dgm:pt>
    <dgm:pt modelId="{7B5D8657-4AAC-4FE8-B212-04648FCD8DDC}" type="pres">
      <dgm:prSet presAssocID="{D376A981-A39C-4F8D-9DD5-C5AB3570DF19}" presName="sp" presStyleCnt="0"/>
      <dgm:spPr/>
    </dgm:pt>
    <dgm:pt modelId="{ADD90BE1-9EDB-4726-8C83-F22EB74A4768}" type="pres">
      <dgm:prSet presAssocID="{23A9F246-72E5-4A08-817F-43A5C6C99771}" presName="arrowAndChildren" presStyleCnt="0"/>
      <dgm:spPr/>
    </dgm:pt>
    <dgm:pt modelId="{0A9B9AEA-5FCC-4F20-B598-BE3EC1F91E6A}" type="pres">
      <dgm:prSet presAssocID="{23A9F246-72E5-4A08-817F-43A5C6C99771}" presName="parentTextArrow" presStyleLbl="node1" presStyleIdx="3" presStyleCnt="6"/>
      <dgm:spPr/>
    </dgm:pt>
    <dgm:pt modelId="{B4F7E50F-D491-431B-A5E0-6CB1F4079C88}" type="pres">
      <dgm:prSet presAssocID="{0D39E1FB-6045-4AC6-8860-E837B2CF5784}" presName="sp" presStyleCnt="0"/>
      <dgm:spPr/>
    </dgm:pt>
    <dgm:pt modelId="{20AB6F45-435D-4C64-B461-EC98401F5C20}" type="pres">
      <dgm:prSet presAssocID="{25815284-3501-4FA5-BD56-9FE5E9CD6041}" presName="arrowAndChildren" presStyleCnt="0"/>
      <dgm:spPr/>
    </dgm:pt>
    <dgm:pt modelId="{B1BC5A0F-1848-4C4F-A504-34D8822FF593}" type="pres">
      <dgm:prSet presAssocID="{25815284-3501-4FA5-BD56-9FE5E9CD6041}" presName="parentTextArrow" presStyleLbl="node1" presStyleIdx="4" presStyleCnt="6"/>
      <dgm:spPr/>
    </dgm:pt>
    <dgm:pt modelId="{CAC270B8-F4DD-4CC3-A946-0656FB1D9BF1}" type="pres">
      <dgm:prSet presAssocID="{52DE0F18-5A42-406D-9DCC-23FE70005F9A}" presName="sp" presStyleCnt="0"/>
      <dgm:spPr/>
    </dgm:pt>
    <dgm:pt modelId="{CE6E60B6-7ED2-487C-A2E3-A18A788577CB}" type="pres">
      <dgm:prSet presAssocID="{940B19F3-1825-4797-9474-FCCF02AD2869}" presName="arrowAndChildren" presStyleCnt="0"/>
      <dgm:spPr/>
    </dgm:pt>
    <dgm:pt modelId="{F8704A71-0AA7-4704-8688-7B07C23B09F2}" type="pres">
      <dgm:prSet presAssocID="{940B19F3-1825-4797-9474-FCCF02AD2869}" presName="parentTextArrow" presStyleLbl="node1" presStyleIdx="5" presStyleCnt="6"/>
      <dgm:spPr/>
    </dgm:pt>
  </dgm:ptLst>
  <dgm:cxnLst>
    <dgm:cxn modelId="{C42B6403-CAC6-4E61-86B9-479C59093FB4}" type="presOf" srcId="{A2725FE9-E631-45DE-ACE9-56963B7B8170}" destId="{A393A9A0-EE04-44F5-9DDE-599D8B3120C1}" srcOrd="0" destOrd="0" presId="urn:microsoft.com/office/officeart/2005/8/layout/process4"/>
    <dgm:cxn modelId="{A8C9FA16-3D1B-4CD1-B464-CE66053BB11D}" type="presOf" srcId="{63CC2113-33FA-48A6-B4E0-A0FA518FE3D8}" destId="{866691B4-10CA-4DF8-A93A-34549CE2999E}" srcOrd="0" destOrd="0" presId="urn:microsoft.com/office/officeart/2005/8/layout/process4"/>
    <dgm:cxn modelId="{78CDA25F-D3A0-4029-8AC2-1217299D7E9D}" type="presOf" srcId="{23A9F246-72E5-4A08-817F-43A5C6C99771}" destId="{0A9B9AEA-5FCC-4F20-B598-BE3EC1F91E6A}" srcOrd="0" destOrd="0" presId="urn:microsoft.com/office/officeart/2005/8/layout/process4"/>
    <dgm:cxn modelId="{7D3C747C-82C9-4962-9EFC-0598077E9C2E}" type="presOf" srcId="{F929EC3E-83EF-49C0-A933-2D2774A9E1FE}" destId="{BEC659E7-9B6C-49B4-A4F0-3364A22B3DE7}" srcOrd="0" destOrd="0" presId="urn:microsoft.com/office/officeart/2005/8/layout/process4"/>
    <dgm:cxn modelId="{47A19D7D-1407-46C7-8623-0BA356D4B6FE}" srcId="{F929EC3E-83EF-49C0-A933-2D2774A9E1FE}" destId="{63CC2113-33FA-48A6-B4E0-A0FA518FE3D8}" srcOrd="4" destOrd="0" parTransId="{0E2893FA-B224-471F-B9E9-3639ED38523D}" sibTransId="{4C6A5E9B-A802-4073-80DE-9BF624E9BA32}"/>
    <dgm:cxn modelId="{DCEB387F-27AB-4ACF-AC20-808D7B0345B4}" srcId="{F929EC3E-83EF-49C0-A933-2D2774A9E1FE}" destId="{25815284-3501-4FA5-BD56-9FE5E9CD6041}" srcOrd="1" destOrd="0" parTransId="{061A551C-A127-45DB-B74E-8EB9ADCD9E51}" sibTransId="{0D39E1FB-6045-4AC6-8860-E837B2CF5784}"/>
    <dgm:cxn modelId="{472FC89F-F16F-40FC-AF41-83D4B7623C89}" type="presOf" srcId="{25815284-3501-4FA5-BD56-9FE5E9CD6041}" destId="{B1BC5A0F-1848-4C4F-A504-34D8822FF593}" srcOrd="0" destOrd="0" presId="urn:microsoft.com/office/officeart/2005/8/layout/process4"/>
    <dgm:cxn modelId="{4A5486A8-53D6-4EF2-BB80-E41D85464264}" srcId="{F929EC3E-83EF-49C0-A933-2D2774A9E1FE}" destId="{F10C5D93-52B6-4568-8B1C-A0F7D893398C}" srcOrd="5" destOrd="0" parTransId="{82699F85-9B2B-4D06-8C64-CD94EC570E99}" sibTransId="{8DD6EDCD-2CBC-4E10-97B6-BAA763B6950B}"/>
    <dgm:cxn modelId="{7FF3E5AA-7110-4047-95F1-586D745CF749}" type="presOf" srcId="{940B19F3-1825-4797-9474-FCCF02AD2869}" destId="{F8704A71-0AA7-4704-8688-7B07C23B09F2}" srcOrd="0" destOrd="0" presId="urn:microsoft.com/office/officeart/2005/8/layout/process4"/>
    <dgm:cxn modelId="{003A61C4-66B3-4764-8373-C4D3C41635DA}" srcId="{F929EC3E-83EF-49C0-A933-2D2774A9E1FE}" destId="{940B19F3-1825-4797-9474-FCCF02AD2869}" srcOrd="0" destOrd="0" parTransId="{AF089A54-2743-4B40-936B-2D446BB8CDF6}" sibTransId="{52DE0F18-5A42-406D-9DCC-23FE70005F9A}"/>
    <dgm:cxn modelId="{0B95D6D0-94FB-4A9B-BBEA-788E15E15D94}" type="presOf" srcId="{F10C5D93-52B6-4568-8B1C-A0F7D893398C}" destId="{C431E0EB-FCBB-4910-8638-F9EFC9906C90}" srcOrd="0" destOrd="0" presId="urn:microsoft.com/office/officeart/2005/8/layout/process4"/>
    <dgm:cxn modelId="{C1766EDD-A15D-4C9E-ABF7-3C722285B0DD}" srcId="{F929EC3E-83EF-49C0-A933-2D2774A9E1FE}" destId="{23A9F246-72E5-4A08-817F-43A5C6C99771}" srcOrd="2" destOrd="0" parTransId="{6E57FAF5-A729-41CE-AE00-DBE12A8D819A}" sibTransId="{D376A981-A39C-4F8D-9DD5-C5AB3570DF19}"/>
    <dgm:cxn modelId="{75E50AEF-CC13-4055-817D-9C03F91C6560}" srcId="{F929EC3E-83EF-49C0-A933-2D2774A9E1FE}" destId="{A2725FE9-E631-45DE-ACE9-56963B7B8170}" srcOrd="3" destOrd="0" parTransId="{DA073FB8-DE1D-476F-B021-FDE08F02D9F5}" sibTransId="{79C4C244-D2E3-4ED6-B77B-CBAD9BD1AC69}"/>
    <dgm:cxn modelId="{F281B53A-D63C-41A4-8D07-AF84EA58DD6E}" type="presParOf" srcId="{BEC659E7-9B6C-49B4-A4F0-3364A22B3DE7}" destId="{FED6E5CD-A3E5-4906-BE68-A59A3F9768EC}" srcOrd="0" destOrd="0" presId="urn:microsoft.com/office/officeart/2005/8/layout/process4"/>
    <dgm:cxn modelId="{9B9BB0B3-6FE6-47DF-8714-2C363E1B1838}" type="presParOf" srcId="{FED6E5CD-A3E5-4906-BE68-A59A3F9768EC}" destId="{C431E0EB-FCBB-4910-8638-F9EFC9906C90}" srcOrd="0" destOrd="0" presId="urn:microsoft.com/office/officeart/2005/8/layout/process4"/>
    <dgm:cxn modelId="{38C043D8-F8B3-4478-AEBB-4B4ED63C46D9}" type="presParOf" srcId="{BEC659E7-9B6C-49B4-A4F0-3364A22B3DE7}" destId="{D6772FCD-DF06-445B-BAAE-CEA468EC4D95}" srcOrd="1" destOrd="0" presId="urn:microsoft.com/office/officeart/2005/8/layout/process4"/>
    <dgm:cxn modelId="{D2849565-8E2F-475F-A347-905F5A7F9178}" type="presParOf" srcId="{BEC659E7-9B6C-49B4-A4F0-3364A22B3DE7}" destId="{2F2C9389-56AE-44F2-AED9-17A680C0A101}" srcOrd="2" destOrd="0" presId="urn:microsoft.com/office/officeart/2005/8/layout/process4"/>
    <dgm:cxn modelId="{7E10928C-1213-410E-B661-53E2DE77BD47}" type="presParOf" srcId="{2F2C9389-56AE-44F2-AED9-17A680C0A101}" destId="{866691B4-10CA-4DF8-A93A-34549CE2999E}" srcOrd="0" destOrd="0" presId="urn:microsoft.com/office/officeart/2005/8/layout/process4"/>
    <dgm:cxn modelId="{AA884D87-0379-4DE0-89C6-C6F3CBA1B56E}" type="presParOf" srcId="{BEC659E7-9B6C-49B4-A4F0-3364A22B3DE7}" destId="{31B2C855-EBE8-4546-93FD-648D1F93979B}" srcOrd="3" destOrd="0" presId="urn:microsoft.com/office/officeart/2005/8/layout/process4"/>
    <dgm:cxn modelId="{3A465E42-6ACA-4424-93D2-A0F810B44CB3}" type="presParOf" srcId="{BEC659E7-9B6C-49B4-A4F0-3364A22B3DE7}" destId="{8F75E52D-5DD3-4C58-BB5A-63CCCBD9B2A5}" srcOrd="4" destOrd="0" presId="urn:microsoft.com/office/officeart/2005/8/layout/process4"/>
    <dgm:cxn modelId="{D23F6575-AC14-4DB9-8A9E-7004B3BCDFE4}" type="presParOf" srcId="{8F75E52D-5DD3-4C58-BB5A-63CCCBD9B2A5}" destId="{A393A9A0-EE04-44F5-9DDE-599D8B3120C1}" srcOrd="0" destOrd="0" presId="urn:microsoft.com/office/officeart/2005/8/layout/process4"/>
    <dgm:cxn modelId="{A33B869E-976E-4DA5-A624-E7F28ED9C473}" type="presParOf" srcId="{BEC659E7-9B6C-49B4-A4F0-3364A22B3DE7}" destId="{7B5D8657-4AAC-4FE8-B212-04648FCD8DDC}" srcOrd="5" destOrd="0" presId="urn:microsoft.com/office/officeart/2005/8/layout/process4"/>
    <dgm:cxn modelId="{024198FF-AC6D-46BB-BEAF-E0D2AFB5C143}" type="presParOf" srcId="{BEC659E7-9B6C-49B4-A4F0-3364A22B3DE7}" destId="{ADD90BE1-9EDB-4726-8C83-F22EB74A4768}" srcOrd="6" destOrd="0" presId="urn:microsoft.com/office/officeart/2005/8/layout/process4"/>
    <dgm:cxn modelId="{1400C9A8-A102-4DFC-B745-2AB1F937D4FD}" type="presParOf" srcId="{ADD90BE1-9EDB-4726-8C83-F22EB74A4768}" destId="{0A9B9AEA-5FCC-4F20-B598-BE3EC1F91E6A}" srcOrd="0" destOrd="0" presId="urn:microsoft.com/office/officeart/2005/8/layout/process4"/>
    <dgm:cxn modelId="{755C01BF-1826-4D6A-9A6B-6B6925A3AA5F}" type="presParOf" srcId="{BEC659E7-9B6C-49B4-A4F0-3364A22B3DE7}" destId="{B4F7E50F-D491-431B-A5E0-6CB1F4079C88}" srcOrd="7" destOrd="0" presId="urn:microsoft.com/office/officeart/2005/8/layout/process4"/>
    <dgm:cxn modelId="{706F8139-386C-4604-914E-03268E127630}" type="presParOf" srcId="{BEC659E7-9B6C-49B4-A4F0-3364A22B3DE7}" destId="{20AB6F45-435D-4C64-B461-EC98401F5C20}" srcOrd="8" destOrd="0" presId="urn:microsoft.com/office/officeart/2005/8/layout/process4"/>
    <dgm:cxn modelId="{9163C7B1-5680-465E-A18B-E109C2A0CB66}" type="presParOf" srcId="{20AB6F45-435D-4C64-B461-EC98401F5C20}" destId="{B1BC5A0F-1848-4C4F-A504-34D8822FF593}" srcOrd="0" destOrd="0" presId="urn:microsoft.com/office/officeart/2005/8/layout/process4"/>
    <dgm:cxn modelId="{CA029CBA-A6FF-43F3-9827-923924E575ED}" type="presParOf" srcId="{BEC659E7-9B6C-49B4-A4F0-3364A22B3DE7}" destId="{CAC270B8-F4DD-4CC3-A946-0656FB1D9BF1}" srcOrd="9" destOrd="0" presId="urn:microsoft.com/office/officeart/2005/8/layout/process4"/>
    <dgm:cxn modelId="{63EFD9E3-A385-499C-937A-EF9A68C15560}" type="presParOf" srcId="{BEC659E7-9B6C-49B4-A4F0-3364A22B3DE7}" destId="{CE6E60B6-7ED2-487C-A2E3-A18A788577CB}" srcOrd="10" destOrd="0" presId="urn:microsoft.com/office/officeart/2005/8/layout/process4"/>
    <dgm:cxn modelId="{B2FE593C-52F9-4125-B210-083AAE55B86B}" type="presParOf" srcId="{CE6E60B6-7ED2-487C-A2E3-A18A788577CB}" destId="{F8704A71-0AA7-4704-8688-7B07C23B09F2}" srcOrd="0" destOrd="0" presId="urn:microsoft.com/office/officeart/2005/8/layout/process4"/>
  </dgm:cxnLst>
  <dgm:bg>
    <a:solidFill>
      <a:schemeClr val="accent5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29EC3E-83EF-49C0-A933-2D2774A9E1FE}" type="doc">
      <dgm:prSet loTypeId="urn:microsoft.com/office/officeart/2005/8/layout/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40B19F3-1825-4797-9474-FCCF02AD2869}">
      <dgm:prSet phldrT="[Text]" custT="1"/>
      <dgm:spPr/>
      <dgm:t>
        <a:bodyPr/>
        <a:lstStyle/>
        <a:p>
          <a:r>
            <a:rPr lang="en-US" sz="1100" dirty="0"/>
            <a:t>Microsoft</a:t>
          </a:r>
        </a:p>
      </dgm:t>
    </dgm:pt>
    <dgm:pt modelId="{AF089A54-2743-4B40-936B-2D446BB8CDF6}" type="parTrans" cxnId="{003A61C4-66B3-4764-8373-C4D3C41635DA}">
      <dgm:prSet/>
      <dgm:spPr/>
      <dgm:t>
        <a:bodyPr/>
        <a:lstStyle/>
        <a:p>
          <a:endParaRPr lang="en-US" sz="1100"/>
        </a:p>
      </dgm:t>
    </dgm:pt>
    <dgm:pt modelId="{52DE0F18-5A42-406D-9DCC-23FE70005F9A}" type="sibTrans" cxnId="{003A61C4-66B3-4764-8373-C4D3C41635DA}">
      <dgm:prSet/>
      <dgm:spPr/>
      <dgm:t>
        <a:bodyPr/>
        <a:lstStyle/>
        <a:p>
          <a:endParaRPr lang="en-US" sz="1100"/>
        </a:p>
      </dgm:t>
    </dgm:pt>
    <dgm:pt modelId="{CCF45319-0FC7-4735-92A8-43974B4D2097}">
      <dgm:prSet phldrT="[Text]" custT="1"/>
      <dgm:spPr/>
      <dgm:t>
        <a:bodyPr/>
        <a:lstStyle/>
        <a:p>
          <a:r>
            <a:rPr lang="en-US" sz="1100" dirty="0"/>
            <a:t>CISCO</a:t>
          </a:r>
        </a:p>
      </dgm:t>
    </dgm:pt>
    <dgm:pt modelId="{A4E8776B-5077-44D0-B216-D3379DF45F92}" type="parTrans" cxnId="{30F8D532-77FC-48E3-A3CB-3BED18E5169D}">
      <dgm:prSet/>
      <dgm:spPr/>
      <dgm:t>
        <a:bodyPr/>
        <a:lstStyle/>
        <a:p>
          <a:endParaRPr lang="en-US" sz="1100"/>
        </a:p>
      </dgm:t>
    </dgm:pt>
    <dgm:pt modelId="{EC57A8BA-D083-480B-A087-D9B9E3A5229E}" type="sibTrans" cxnId="{30F8D532-77FC-48E3-A3CB-3BED18E5169D}">
      <dgm:prSet/>
      <dgm:spPr/>
      <dgm:t>
        <a:bodyPr/>
        <a:lstStyle/>
        <a:p>
          <a:endParaRPr lang="en-US" sz="1100"/>
        </a:p>
      </dgm:t>
    </dgm:pt>
    <dgm:pt modelId="{C34C74CD-7A0A-4EB5-8261-318578FD555D}">
      <dgm:prSet phldrT="[Text]" custT="1"/>
      <dgm:spPr/>
      <dgm:t>
        <a:bodyPr/>
        <a:lstStyle/>
        <a:p>
          <a:r>
            <a:rPr lang="en-US" sz="1100" dirty="0"/>
            <a:t>Oracle</a:t>
          </a:r>
        </a:p>
      </dgm:t>
    </dgm:pt>
    <dgm:pt modelId="{338A632F-4655-4415-9053-907075DCB53C}" type="parTrans" cxnId="{5B832DCC-4959-4295-8AB7-B86288915509}">
      <dgm:prSet/>
      <dgm:spPr/>
      <dgm:t>
        <a:bodyPr/>
        <a:lstStyle/>
        <a:p>
          <a:endParaRPr lang="en-US" sz="1100"/>
        </a:p>
      </dgm:t>
    </dgm:pt>
    <dgm:pt modelId="{0A0AABF6-D333-4C52-946B-8BF02B2CCDB4}" type="sibTrans" cxnId="{5B832DCC-4959-4295-8AB7-B86288915509}">
      <dgm:prSet/>
      <dgm:spPr/>
      <dgm:t>
        <a:bodyPr/>
        <a:lstStyle/>
        <a:p>
          <a:endParaRPr lang="en-US" sz="1100"/>
        </a:p>
      </dgm:t>
    </dgm:pt>
    <dgm:pt modelId="{F8388D0A-B02D-4F1F-A921-C023B50C9544}">
      <dgm:prSet phldrT="[Text]" custT="1"/>
      <dgm:spPr/>
      <dgm:t>
        <a:bodyPr/>
        <a:lstStyle/>
        <a:p>
          <a:r>
            <a:rPr lang="en-US" sz="1100" dirty="0"/>
            <a:t>IBM</a:t>
          </a:r>
        </a:p>
      </dgm:t>
    </dgm:pt>
    <dgm:pt modelId="{9054C8B3-9F26-4230-B116-DBD7A810146B}" type="parTrans" cxnId="{21246D3A-1559-4748-A52F-9F73292D2BF1}">
      <dgm:prSet/>
      <dgm:spPr/>
      <dgm:t>
        <a:bodyPr/>
        <a:lstStyle/>
        <a:p>
          <a:endParaRPr lang="en-US" sz="1100"/>
        </a:p>
      </dgm:t>
    </dgm:pt>
    <dgm:pt modelId="{41E34764-DEAB-42C1-AC28-B7702DDB2308}" type="sibTrans" cxnId="{21246D3A-1559-4748-A52F-9F73292D2BF1}">
      <dgm:prSet/>
      <dgm:spPr/>
      <dgm:t>
        <a:bodyPr/>
        <a:lstStyle/>
        <a:p>
          <a:endParaRPr lang="en-US" sz="1100"/>
        </a:p>
      </dgm:t>
    </dgm:pt>
    <dgm:pt modelId="{63447646-34E9-4A7A-8064-9452189E1A2E}">
      <dgm:prSet phldrT="[Text]" custT="1"/>
      <dgm:spPr/>
      <dgm:t>
        <a:bodyPr/>
        <a:lstStyle/>
        <a:p>
          <a:r>
            <a:rPr lang="en-US" sz="1100" dirty="0"/>
            <a:t>Macromedia</a:t>
          </a:r>
        </a:p>
      </dgm:t>
    </dgm:pt>
    <dgm:pt modelId="{29D3C646-AD53-46E1-A503-88583B321B97}" type="parTrans" cxnId="{79D575F5-1E0C-4801-8B5D-1603D1BE483A}">
      <dgm:prSet/>
      <dgm:spPr/>
      <dgm:t>
        <a:bodyPr/>
        <a:lstStyle/>
        <a:p>
          <a:endParaRPr lang="en-US" sz="1100"/>
        </a:p>
      </dgm:t>
    </dgm:pt>
    <dgm:pt modelId="{927C2835-0F6A-413B-B6B2-5070029F020E}" type="sibTrans" cxnId="{79D575F5-1E0C-4801-8B5D-1603D1BE483A}">
      <dgm:prSet/>
      <dgm:spPr/>
      <dgm:t>
        <a:bodyPr/>
        <a:lstStyle/>
        <a:p>
          <a:endParaRPr lang="en-US" sz="1100"/>
        </a:p>
      </dgm:t>
    </dgm:pt>
    <dgm:pt modelId="{1CB9593D-36A5-40B2-AA08-D5329781C45A}">
      <dgm:prSet phldrT="[Text]" custT="1"/>
      <dgm:spPr/>
      <dgm:t>
        <a:bodyPr/>
        <a:lstStyle/>
        <a:p>
          <a:r>
            <a:rPr lang="en-US" sz="1100" dirty="0"/>
            <a:t>Quick Books</a:t>
          </a:r>
        </a:p>
      </dgm:t>
    </dgm:pt>
    <dgm:pt modelId="{40C9DE94-011D-4E5D-B4A6-9EB3145739DD}" type="parTrans" cxnId="{596A1810-BC26-4F77-AAA0-F8058AF62EB2}">
      <dgm:prSet/>
      <dgm:spPr/>
      <dgm:t>
        <a:bodyPr/>
        <a:lstStyle/>
        <a:p>
          <a:endParaRPr lang="en-US" sz="1100"/>
        </a:p>
      </dgm:t>
    </dgm:pt>
    <dgm:pt modelId="{4CE285FB-9E0F-4F80-8C37-0F419E320FBF}" type="sibTrans" cxnId="{596A1810-BC26-4F77-AAA0-F8058AF62EB2}">
      <dgm:prSet/>
      <dgm:spPr/>
      <dgm:t>
        <a:bodyPr/>
        <a:lstStyle/>
        <a:p>
          <a:endParaRPr lang="en-US" sz="1100"/>
        </a:p>
      </dgm:t>
    </dgm:pt>
    <dgm:pt modelId="{BEC659E7-9B6C-49B4-A4F0-3364A22B3DE7}" type="pres">
      <dgm:prSet presAssocID="{F929EC3E-83EF-49C0-A933-2D2774A9E1FE}" presName="Name0" presStyleCnt="0">
        <dgm:presLayoutVars>
          <dgm:dir/>
          <dgm:animLvl val="lvl"/>
          <dgm:resizeHandles val="exact"/>
        </dgm:presLayoutVars>
      </dgm:prSet>
      <dgm:spPr/>
    </dgm:pt>
    <dgm:pt modelId="{162FC0F1-DD04-440B-B7C4-CE0AF0BBBFB3}" type="pres">
      <dgm:prSet presAssocID="{1CB9593D-36A5-40B2-AA08-D5329781C45A}" presName="boxAndChildren" presStyleCnt="0"/>
      <dgm:spPr/>
    </dgm:pt>
    <dgm:pt modelId="{7B3ED307-B75F-4228-B4A8-C200C0A78851}" type="pres">
      <dgm:prSet presAssocID="{1CB9593D-36A5-40B2-AA08-D5329781C45A}" presName="parentTextBox" presStyleLbl="node1" presStyleIdx="0" presStyleCnt="6"/>
      <dgm:spPr/>
    </dgm:pt>
    <dgm:pt modelId="{93AB9AB2-2A8C-471C-A559-1D1C8564B27E}" type="pres">
      <dgm:prSet presAssocID="{927C2835-0F6A-413B-B6B2-5070029F020E}" presName="sp" presStyleCnt="0"/>
      <dgm:spPr/>
    </dgm:pt>
    <dgm:pt modelId="{7D55465C-DAFF-499B-8E80-659DF0C3D431}" type="pres">
      <dgm:prSet presAssocID="{63447646-34E9-4A7A-8064-9452189E1A2E}" presName="arrowAndChildren" presStyleCnt="0"/>
      <dgm:spPr/>
    </dgm:pt>
    <dgm:pt modelId="{80305745-B7B3-47A3-B26A-8C8A7B4062CA}" type="pres">
      <dgm:prSet presAssocID="{63447646-34E9-4A7A-8064-9452189E1A2E}" presName="parentTextArrow" presStyleLbl="node1" presStyleIdx="1" presStyleCnt="6"/>
      <dgm:spPr/>
    </dgm:pt>
    <dgm:pt modelId="{715C271D-66B6-4D37-9CD4-3EB3C7F9A232}" type="pres">
      <dgm:prSet presAssocID="{41E34764-DEAB-42C1-AC28-B7702DDB2308}" presName="sp" presStyleCnt="0"/>
      <dgm:spPr/>
    </dgm:pt>
    <dgm:pt modelId="{B0EE69CF-D6E7-4B96-8227-25AE512FBE24}" type="pres">
      <dgm:prSet presAssocID="{F8388D0A-B02D-4F1F-A921-C023B50C9544}" presName="arrowAndChildren" presStyleCnt="0"/>
      <dgm:spPr/>
    </dgm:pt>
    <dgm:pt modelId="{6658CD38-687A-4A2D-A29E-D6F7D2405EA9}" type="pres">
      <dgm:prSet presAssocID="{F8388D0A-B02D-4F1F-A921-C023B50C9544}" presName="parentTextArrow" presStyleLbl="node1" presStyleIdx="2" presStyleCnt="6"/>
      <dgm:spPr/>
    </dgm:pt>
    <dgm:pt modelId="{64BCAF6F-6659-4C88-B516-9D2041F22BCF}" type="pres">
      <dgm:prSet presAssocID="{0A0AABF6-D333-4C52-946B-8BF02B2CCDB4}" presName="sp" presStyleCnt="0"/>
      <dgm:spPr/>
    </dgm:pt>
    <dgm:pt modelId="{95D9B60D-6E42-49AD-90E7-11A7987F3986}" type="pres">
      <dgm:prSet presAssocID="{C34C74CD-7A0A-4EB5-8261-318578FD555D}" presName="arrowAndChildren" presStyleCnt="0"/>
      <dgm:spPr/>
    </dgm:pt>
    <dgm:pt modelId="{D566E5B5-6934-43CF-AD69-92A8B6B3CA23}" type="pres">
      <dgm:prSet presAssocID="{C34C74CD-7A0A-4EB5-8261-318578FD555D}" presName="parentTextArrow" presStyleLbl="node1" presStyleIdx="3" presStyleCnt="6"/>
      <dgm:spPr/>
    </dgm:pt>
    <dgm:pt modelId="{5B59304F-8B2B-4073-A870-02EEDAB5D6AA}" type="pres">
      <dgm:prSet presAssocID="{EC57A8BA-D083-480B-A087-D9B9E3A5229E}" presName="sp" presStyleCnt="0"/>
      <dgm:spPr/>
    </dgm:pt>
    <dgm:pt modelId="{2FD75479-0D6E-4E8C-9156-F0EA50A374C8}" type="pres">
      <dgm:prSet presAssocID="{CCF45319-0FC7-4735-92A8-43974B4D2097}" presName="arrowAndChildren" presStyleCnt="0"/>
      <dgm:spPr/>
    </dgm:pt>
    <dgm:pt modelId="{2F1BE804-BEBA-419F-B36E-F18AAC57A4DB}" type="pres">
      <dgm:prSet presAssocID="{CCF45319-0FC7-4735-92A8-43974B4D2097}" presName="parentTextArrow" presStyleLbl="node1" presStyleIdx="4" presStyleCnt="6"/>
      <dgm:spPr/>
    </dgm:pt>
    <dgm:pt modelId="{CAC270B8-F4DD-4CC3-A946-0656FB1D9BF1}" type="pres">
      <dgm:prSet presAssocID="{52DE0F18-5A42-406D-9DCC-23FE70005F9A}" presName="sp" presStyleCnt="0"/>
      <dgm:spPr/>
    </dgm:pt>
    <dgm:pt modelId="{CE6E60B6-7ED2-487C-A2E3-A18A788577CB}" type="pres">
      <dgm:prSet presAssocID="{940B19F3-1825-4797-9474-FCCF02AD2869}" presName="arrowAndChildren" presStyleCnt="0"/>
      <dgm:spPr/>
    </dgm:pt>
    <dgm:pt modelId="{F8704A71-0AA7-4704-8688-7B07C23B09F2}" type="pres">
      <dgm:prSet presAssocID="{940B19F3-1825-4797-9474-FCCF02AD2869}" presName="parentTextArrow" presStyleLbl="node1" presStyleIdx="5" presStyleCnt="6"/>
      <dgm:spPr/>
    </dgm:pt>
  </dgm:ptLst>
  <dgm:cxnLst>
    <dgm:cxn modelId="{596A1810-BC26-4F77-AAA0-F8058AF62EB2}" srcId="{F929EC3E-83EF-49C0-A933-2D2774A9E1FE}" destId="{1CB9593D-36A5-40B2-AA08-D5329781C45A}" srcOrd="5" destOrd="0" parTransId="{40C9DE94-011D-4E5D-B4A6-9EB3145739DD}" sibTransId="{4CE285FB-9E0F-4F80-8C37-0F419E320FBF}"/>
    <dgm:cxn modelId="{D9D69127-2398-478B-8D56-362F15E2CD30}" type="presOf" srcId="{63447646-34E9-4A7A-8064-9452189E1A2E}" destId="{80305745-B7B3-47A3-B26A-8C8A7B4062CA}" srcOrd="0" destOrd="0" presId="urn:microsoft.com/office/officeart/2005/8/layout/process4"/>
    <dgm:cxn modelId="{A455952D-2698-4FB9-990A-DF2B513DA4CA}" type="presOf" srcId="{1CB9593D-36A5-40B2-AA08-D5329781C45A}" destId="{7B3ED307-B75F-4228-B4A8-C200C0A78851}" srcOrd="0" destOrd="0" presId="urn:microsoft.com/office/officeart/2005/8/layout/process4"/>
    <dgm:cxn modelId="{F48E4D31-FC53-47AE-917D-C0CECFBBE824}" type="presOf" srcId="{F8388D0A-B02D-4F1F-A921-C023B50C9544}" destId="{6658CD38-687A-4A2D-A29E-D6F7D2405EA9}" srcOrd="0" destOrd="0" presId="urn:microsoft.com/office/officeart/2005/8/layout/process4"/>
    <dgm:cxn modelId="{30F8D532-77FC-48E3-A3CB-3BED18E5169D}" srcId="{F929EC3E-83EF-49C0-A933-2D2774A9E1FE}" destId="{CCF45319-0FC7-4735-92A8-43974B4D2097}" srcOrd="1" destOrd="0" parTransId="{A4E8776B-5077-44D0-B216-D3379DF45F92}" sibTransId="{EC57A8BA-D083-480B-A087-D9B9E3A5229E}"/>
    <dgm:cxn modelId="{21246D3A-1559-4748-A52F-9F73292D2BF1}" srcId="{F929EC3E-83EF-49C0-A933-2D2774A9E1FE}" destId="{F8388D0A-B02D-4F1F-A921-C023B50C9544}" srcOrd="3" destOrd="0" parTransId="{9054C8B3-9F26-4230-B116-DBD7A810146B}" sibTransId="{41E34764-DEAB-42C1-AC28-B7702DDB2308}"/>
    <dgm:cxn modelId="{264D4942-7022-4347-BD79-55086B912BE2}" type="presOf" srcId="{CCF45319-0FC7-4735-92A8-43974B4D2097}" destId="{2F1BE804-BEBA-419F-B36E-F18AAC57A4DB}" srcOrd="0" destOrd="0" presId="urn:microsoft.com/office/officeart/2005/8/layout/process4"/>
    <dgm:cxn modelId="{7D3C747C-82C9-4962-9EFC-0598077E9C2E}" type="presOf" srcId="{F929EC3E-83EF-49C0-A933-2D2774A9E1FE}" destId="{BEC659E7-9B6C-49B4-A4F0-3364A22B3DE7}" srcOrd="0" destOrd="0" presId="urn:microsoft.com/office/officeart/2005/8/layout/process4"/>
    <dgm:cxn modelId="{7FF3E5AA-7110-4047-95F1-586D745CF749}" type="presOf" srcId="{940B19F3-1825-4797-9474-FCCF02AD2869}" destId="{F8704A71-0AA7-4704-8688-7B07C23B09F2}" srcOrd="0" destOrd="0" presId="urn:microsoft.com/office/officeart/2005/8/layout/process4"/>
    <dgm:cxn modelId="{003A61C4-66B3-4764-8373-C4D3C41635DA}" srcId="{F929EC3E-83EF-49C0-A933-2D2774A9E1FE}" destId="{940B19F3-1825-4797-9474-FCCF02AD2869}" srcOrd="0" destOrd="0" parTransId="{AF089A54-2743-4B40-936B-2D446BB8CDF6}" sibTransId="{52DE0F18-5A42-406D-9DCC-23FE70005F9A}"/>
    <dgm:cxn modelId="{5B832DCC-4959-4295-8AB7-B86288915509}" srcId="{F929EC3E-83EF-49C0-A933-2D2774A9E1FE}" destId="{C34C74CD-7A0A-4EB5-8261-318578FD555D}" srcOrd="2" destOrd="0" parTransId="{338A632F-4655-4415-9053-907075DCB53C}" sibTransId="{0A0AABF6-D333-4C52-946B-8BF02B2CCDB4}"/>
    <dgm:cxn modelId="{79D575F5-1E0C-4801-8B5D-1603D1BE483A}" srcId="{F929EC3E-83EF-49C0-A933-2D2774A9E1FE}" destId="{63447646-34E9-4A7A-8064-9452189E1A2E}" srcOrd="4" destOrd="0" parTransId="{29D3C646-AD53-46E1-A503-88583B321B97}" sibTransId="{927C2835-0F6A-413B-B6B2-5070029F020E}"/>
    <dgm:cxn modelId="{6F1AF5F7-C384-4B8B-BE7F-69CC190744FE}" type="presOf" srcId="{C34C74CD-7A0A-4EB5-8261-318578FD555D}" destId="{D566E5B5-6934-43CF-AD69-92A8B6B3CA23}" srcOrd="0" destOrd="0" presId="urn:microsoft.com/office/officeart/2005/8/layout/process4"/>
    <dgm:cxn modelId="{AC96ECEF-EFF7-4ED5-8DB1-D7F72336FD41}" type="presParOf" srcId="{BEC659E7-9B6C-49B4-A4F0-3364A22B3DE7}" destId="{162FC0F1-DD04-440B-B7C4-CE0AF0BBBFB3}" srcOrd="0" destOrd="0" presId="urn:microsoft.com/office/officeart/2005/8/layout/process4"/>
    <dgm:cxn modelId="{65693AF0-1D0A-4B34-87AF-779354D127FB}" type="presParOf" srcId="{162FC0F1-DD04-440B-B7C4-CE0AF0BBBFB3}" destId="{7B3ED307-B75F-4228-B4A8-C200C0A78851}" srcOrd="0" destOrd="0" presId="urn:microsoft.com/office/officeart/2005/8/layout/process4"/>
    <dgm:cxn modelId="{7E4DF734-5005-4831-8E0B-C631FFD7F81E}" type="presParOf" srcId="{BEC659E7-9B6C-49B4-A4F0-3364A22B3DE7}" destId="{93AB9AB2-2A8C-471C-A559-1D1C8564B27E}" srcOrd="1" destOrd="0" presId="urn:microsoft.com/office/officeart/2005/8/layout/process4"/>
    <dgm:cxn modelId="{7D2CED75-8C12-4C45-A5AE-D77D1D030EF4}" type="presParOf" srcId="{BEC659E7-9B6C-49B4-A4F0-3364A22B3DE7}" destId="{7D55465C-DAFF-499B-8E80-659DF0C3D431}" srcOrd="2" destOrd="0" presId="urn:microsoft.com/office/officeart/2005/8/layout/process4"/>
    <dgm:cxn modelId="{07EC0EC5-6363-40E1-8BD2-44C47995EA38}" type="presParOf" srcId="{7D55465C-DAFF-499B-8E80-659DF0C3D431}" destId="{80305745-B7B3-47A3-B26A-8C8A7B4062CA}" srcOrd="0" destOrd="0" presId="urn:microsoft.com/office/officeart/2005/8/layout/process4"/>
    <dgm:cxn modelId="{78A0FDB6-0F1D-4355-ABAD-39F114DAF595}" type="presParOf" srcId="{BEC659E7-9B6C-49B4-A4F0-3364A22B3DE7}" destId="{715C271D-66B6-4D37-9CD4-3EB3C7F9A232}" srcOrd="3" destOrd="0" presId="urn:microsoft.com/office/officeart/2005/8/layout/process4"/>
    <dgm:cxn modelId="{485363CA-FC6A-4DBA-A2BF-C7741AB096F2}" type="presParOf" srcId="{BEC659E7-9B6C-49B4-A4F0-3364A22B3DE7}" destId="{B0EE69CF-D6E7-4B96-8227-25AE512FBE24}" srcOrd="4" destOrd="0" presId="urn:microsoft.com/office/officeart/2005/8/layout/process4"/>
    <dgm:cxn modelId="{D5A59DC4-6F99-4BA3-A701-F91DC73DB84F}" type="presParOf" srcId="{B0EE69CF-D6E7-4B96-8227-25AE512FBE24}" destId="{6658CD38-687A-4A2D-A29E-D6F7D2405EA9}" srcOrd="0" destOrd="0" presId="urn:microsoft.com/office/officeart/2005/8/layout/process4"/>
    <dgm:cxn modelId="{5619BEAA-F4F8-427A-84D1-BB58C8C122D6}" type="presParOf" srcId="{BEC659E7-9B6C-49B4-A4F0-3364A22B3DE7}" destId="{64BCAF6F-6659-4C88-B516-9D2041F22BCF}" srcOrd="5" destOrd="0" presId="urn:microsoft.com/office/officeart/2005/8/layout/process4"/>
    <dgm:cxn modelId="{F74FA069-1B2F-49E4-8CE6-6265F9C22A5E}" type="presParOf" srcId="{BEC659E7-9B6C-49B4-A4F0-3364A22B3DE7}" destId="{95D9B60D-6E42-49AD-90E7-11A7987F3986}" srcOrd="6" destOrd="0" presId="urn:microsoft.com/office/officeart/2005/8/layout/process4"/>
    <dgm:cxn modelId="{932A5B5C-A1E1-41D0-A6F3-2172222CF81F}" type="presParOf" srcId="{95D9B60D-6E42-49AD-90E7-11A7987F3986}" destId="{D566E5B5-6934-43CF-AD69-92A8B6B3CA23}" srcOrd="0" destOrd="0" presId="urn:microsoft.com/office/officeart/2005/8/layout/process4"/>
    <dgm:cxn modelId="{88BD2A34-EACB-4319-AB9A-D94489E0422A}" type="presParOf" srcId="{BEC659E7-9B6C-49B4-A4F0-3364A22B3DE7}" destId="{5B59304F-8B2B-4073-A870-02EEDAB5D6AA}" srcOrd="7" destOrd="0" presId="urn:microsoft.com/office/officeart/2005/8/layout/process4"/>
    <dgm:cxn modelId="{01CD98BC-45CC-495A-8A69-5C21D93FD4EA}" type="presParOf" srcId="{BEC659E7-9B6C-49B4-A4F0-3364A22B3DE7}" destId="{2FD75479-0D6E-4E8C-9156-F0EA50A374C8}" srcOrd="8" destOrd="0" presId="urn:microsoft.com/office/officeart/2005/8/layout/process4"/>
    <dgm:cxn modelId="{1A7749BF-D978-44FA-8968-7C2ABD7D137F}" type="presParOf" srcId="{2FD75479-0D6E-4E8C-9156-F0EA50A374C8}" destId="{2F1BE804-BEBA-419F-B36E-F18AAC57A4DB}" srcOrd="0" destOrd="0" presId="urn:microsoft.com/office/officeart/2005/8/layout/process4"/>
    <dgm:cxn modelId="{CA029CBA-A6FF-43F3-9827-923924E575ED}" type="presParOf" srcId="{BEC659E7-9B6C-49B4-A4F0-3364A22B3DE7}" destId="{CAC270B8-F4DD-4CC3-A946-0656FB1D9BF1}" srcOrd="9" destOrd="0" presId="urn:microsoft.com/office/officeart/2005/8/layout/process4"/>
    <dgm:cxn modelId="{63EFD9E3-A385-499C-937A-EF9A68C15560}" type="presParOf" srcId="{BEC659E7-9B6C-49B4-A4F0-3364A22B3DE7}" destId="{CE6E60B6-7ED2-487C-A2E3-A18A788577CB}" srcOrd="10" destOrd="0" presId="urn:microsoft.com/office/officeart/2005/8/layout/process4"/>
    <dgm:cxn modelId="{B2FE593C-52F9-4125-B210-083AAE55B86B}" type="presParOf" srcId="{CE6E60B6-7ED2-487C-A2E3-A18A788577CB}" destId="{F8704A71-0AA7-4704-8688-7B07C23B09F2}" srcOrd="0" destOrd="0" presId="urn:microsoft.com/office/officeart/2005/8/layout/process4"/>
  </dgm:cxnLst>
  <dgm:bg>
    <a:solidFill>
      <a:srgbClr val="FF0000"/>
    </a:solidFill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E23623-4908-417F-B9C4-00EFC29D44DA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89FB3D8-7DED-4B7A-B8FE-27746E1F4D20}">
      <dgm:prSet phldrT="[Text]" custT="1"/>
      <dgm:spPr/>
      <dgm:t>
        <a:bodyPr/>
        <a:lstStyle/>
        <a:p>
          <a:r>
            <a:rPr lang="en-US" sz="1000" dirty="0"/>
            <a:t>E-Commerce</a:t>
          </a:r>
        </a:p>
      </dgm:t>
    </dgm:pt>
    <dgm:pt modelId="{17A349CA-8A25-41B1-B6CB-0A6EE5952E09}" type="parTrans" cxnId="{1CBFAE75-FA6A-4D88-83DC-F35752E896FF}">
      <dgm:prSet/>
      <dgm:spPr/>
      <dgm:t>
        <a:bodyPr/>
        <a:lstStyle/>
        <a:p>
          <a:endParaRPr lang="en-US" sz="1000"/>
        </a:p>
      </dgm:t>
    </dgm:pt>
    <dgm:pt modelId="{254E5CB2-B56E-4044-B635-19BA09B4965C}" type="sibTrans" cxnId="{1CBFAE75-FA6A-4D88-83DC-F35752E896FF}">
      <dgm:prSet/>
      <dgm:spPr/>
      <dgm:t>
        <a:bodyPr/>
        <a:lstStyle/>
        <a:p>
          <a:endParaRPr lang="en-US" sz="1000"/>
        </a:p>
      </dgm:t>
    </dgm:pt>
    <dgm:pt modelId="{9DDCCA91-F2B1-45F5-801F-39E275039399}">
      <dgm:prSet phldrT="[Text]" custT="1"/>
      <dgm:spPr/>
      <dgm:t>
        <a:bodyPr/>
        <a:lstStyle/>
        <a:p>
          <a:r>
            <a:rPr lang="en-US" sz="1000" dirty="0"/>
            <a:t>Electronics</a:t>
          </a:r>
        </a:p>
      </dgm:t>
    </dgm:pt>
    <dgm:pt modelId="{6C136798-9AF3-484B-A723-ED835638A675}" type="parTrans" cxnId="{79E0EBB2-3435-4C14-90F3-7F2394D0FC20}">
      <dgm:prSet/>
      <dgm:spPr/>
      <dgm:t>
        <a:bodyPr/>
        <a:lstStyle/>
        <a:p>
          <a:endParaRPr lang="en-US" sz="1000"/>
        </a:p>
      </dgm:t>
    </dgm:pt>
    <dgm:pt modelId="{8455BB7F-96FB-4A63-B836-2A77B2A85C49}" type="sibTrans" cxnId="{79E0EBB2-3435-4C14-90F3-7F2394D0FC20}">
      <dgm:prSet/>
      <dgm:spPr/>
      <dgm:t>
        <a:bodyPr/>
        <a:lstStyle/>
        <a:p>
          <a:endParaRPr lang="en-US" sz="1000"/>
        </a:p>
      </dgm:t>
    </dgm:pt>
    <dgm:pt modelId="{BE2293F7-A246-4866-938B-EFC8232BBC2C}">
      <dgm:prSet phldrT="[Text]" custT="1"/>
      <dgm:spPr/>
      <dgm:t>
        <a:bodyPr/>
        <a:lstStyle/>
        <a:p>
          <a:r>
            <a:rPr lang="en-US" sz="1000" dirty="0"/>
            <a:t>Appliances</a:t>
          </a:r>
        </a:p>
      </dgm:t>
    </dgm:pt>
    <dgm:pt modelId="{48ECB884-07D4-4495-932D-64893B00183E}" type="parTrans" cxnId="{6D8198A4-3859-4927-8266-46050CA2DF36}">
      <dgm:prSet/>
      <dgm:spPr/>
      <dgm:t>
        <a:bodyPr/>
        <a:lstStyle/>
        <a:p>
          <a:endParaRPr lang="en-US" sz="1000"/>
        </a:p>
      </dgm:t>
    </dgm:pt>
    <dgm:pt modelId="{A21C8CAC-95D6-421A-8AE3-655FA59FEBA3}" type="sibTrans" cxnId="{6D8198A4-3859-4927-8266-46050CA2DF36}">
      <dgm:prSet/>
      <dgm:spPr/>
      <dgm:t>
        <a:bodyPr/>
        <a:lstStyle/>
        <a:p>
          <a:endParaRPr lang="en-US" sz="1000"/>
        </a:p>
      </dgm:t>
    </dgm:pt>
    <dgm:pt modelId="{2D005763-983A-4E5C-A764-2EE5DA164C07}">
      <dgm:prSet phldrT="[Text]" custT="1"/>
      <dgm:spPr/>
      <dgm:t>
        <a:bodyPr/>
        <a:lstStyle/>
        <a:p>
          <a:r>
            <a:rPr lang="en-US" sz="1000" dirty="0"/>
            <a:t>CCTV</a:t>
          </a:r>
        </a:p>
      </dgm:t>
    </dgm:pt>
    <dgm:pt modelId="{EF63E02A-C2B3-4477-93C5-4A7E2C2DAD87}" type="parTrans" cxnId="{ACCDF202-9E35-47A7-93C6-65A31322249B}">
      <dgm:prSet/>
      <dgm:spPr/>
      <dgm:t>
        <a:bodyPr/>
        <a:lstStyle/>
        <a:p>
          <a:endParaRPr lang="en-US" sz="1000"/>
        </a:p>
      </dgm:t>
    </dgm:pt>
    <dgm:pt modelId="{27BC937B-EA07-4F74-A820-41869B897513}" type="sibTrans" cxnId="{ACCDF202-9E35-47A7-93C6-65A31322249B}">
      <dgm:prSet/>
      <dgm:spPr/>
      <dgm:t>
        <a:bodyPr/>
        <a:lstStyle/>
        <a:p>
          <a:endParaRPr lang="en-US" sz="1000"/>
        </a:p>
      </dgm:t>
    </dgm:pt>
    <dgm:pt modelId="{3E015B5A-120A-4F4F-9EB5-52C32B7030C7}">
      <dgm:prSet phldrT="[Text]" custT="1"/>
      <dgm:spPr/>
      <dgm:t>
        <a:bodyPr/>
        <a:lstStyle/>
        <a:p>
          <a:r>
            <a:rPr lang="en-US" sz="1000" dirty="0"/>
            <a:t>Network</a:t>
          </a:r>
        </a:p>
      </dgm:t>
    </dgm:pt>
    <dgm:pt modelId="{F379AD4E-17A1-4C55-BB96-EC642FCA69D8}" type="parTrans" cxnId="{F6B077FE-9516-477D-8C38-B1CAC7F0A84E}">
      <dgm:prSet/>
      <dgm:spPr/>
      <dgm:t>
        <a:bodyPr/>
        <a:lstStyle/>
        <a:p>
          <a:endParaRPr lang="en-US" sz="1000"/>
        </a:p>
      </dgm:t>
    </dgm:pt>
    <dgm:pt modelId="{72BAD8E3-820D-42D6-B5E5-5915CA7C1C4C}" type="sibTrans" cxnId="{F6B077FE-9516-477D-8C38-B1CAC7F0A84E}">
      <dgm:prSet/>
      <dgm:spPr/>
      <dgm:t>
        <a:bodyPr/>
        <a:lstStyle/>
        <a:p>
          <a:endParaRPr lang="en-US" sz="1000"/>
        </a:p>
      </dgm:t>
    </dgm:pt>
    <dgm:pt modelId="{045485F7-CCAF-467E-87D4-1F9A375B0DE6}">
      <dgm:prSet phldrT="[Text]" custT="1"/>
      <dgm:spPr/>
      <dgm:t>
        <a:bodyPr/>
        <a:lstStyle/>
        <a:p>
          <a:r>
            <a:rPr lang="en-US" sz="1000" dirty="0"/>
            <a:t>Repair Center</a:t>
          </a:r>
        </a:p>
      </dgm:t>
    </dgm:pt>
    <dgm:pt modelId="{1AF24926-07A0-4936-9DAA-65FD0BA71542}" type="parTrans" cxnId="{6833BAD5-3E47-471C-8AAF-031E329FD4FF}">
      <dgm:prSet/>
      <dgm:spPr/>
      <dgm:t>
        <a:bodyPr/>
        <a:lstStyle/>
        <a:p>
          <a:endParaRPr lang="en-US" sz="1000"/>
        </a:p>
      </dgm:t>
    </dgm:pt>
    <dgm:pt modelId="{601A37EA-A7E0-420D-AFB9-24807D7F6197}" type="sibTrans" cxnId="{6833BAD5-3E47-471C-8AAF-031E329FD4FF}">
      <dgm:prSet/>
      <dgm:spPr/>
      <dgm:t>
        <a:bodyPr/>
        <a:lstStyle/>
        <a:p>
          <a:endParaRPr lang="en-US" sz="1000"/>
        </a:p>
      </dgm:t>
    </dgm:pt>
    <dgm:pt modelId="{C4B9E673-5BC7-4BA8-9C72-C387AE76C410}">
      <dgm:prSet phldrT="[Text]" custT="1"/>
      <dgm:spPr/>
      <dgm:t>
        <a:bodyPr/>
        <a:lstStyle/>
        <a:p>
          <a:r>
            <a:rPr lang="en-US" sz="1000" dirty="0"/>
            <a:t>Computers</a:t>
          </a:r>
        </a:p>
      </dgm:t>
    </dgm:pt>
    <dgm:pt modelId="{184EBB59-DCB7-42CE-802C-756EAE9FB349}" type="parTrans" cxnId="{C36DCA7E-BCE7-49B3-AE12-52FED4ECC2E5}">
      <dgm:prSet/>
      <dgm:spPr/>
      <dgm:t>
        <a:bodyPr/>
        <a:lstStyle/>
        <a:p>
          <a:endParaRPr lang="en-US"/>
        </a:p>
      </dgm:t>
    </dgm:pt>
    <dgm:pt modelId="{1C5BA6CC-4C1C-474E-946D-504A376FFDD5}" type="sibTrans" cxnId="{C36DCA7E-BCE7-49B3-AE12-52FED4ECC2E5}">
      <dgm:prSet/>
      <dgm:spPr/>
      <dgm:t>
        <a:bodyPr/>
        <a:lstStyle/>
        <a:p>
          <a:endParaRPr lang="en-US"/>
        </a:p>
      </dgm:t>
    </dgm:pt>
    <dgm:pt modelId="{A76CEAC7-4FAE-49FC-96EE-AAAF36844EB8}">
      <dgm:prSet phldrT="[Text]" custT="1"/>
      <dgm:spPr/>
      <dgm:t>
        <a:bodyPr/>
        <a:lstStyle/>
        <a:p>
          <a:r>
            <a:rPr lang="en-US" sz="1000" dirty="0"/>
            <a:t>Phone </a:t>
          </a:r>
        </a:p>
      </dgm:t>
    </dgm:pt>
    <dgm:pt modelId="{EB2D88DA-3EC1-4AF6-A63E-33D27BEEDA88}" type="parTrans" cxnId="{DF807A58-0334-4FA1-A2DF-07BB606AB488}">
      <dgm:prSet/>
      <dgm:spPr/>
      <dgm:t>
        <a:bodyPr/>
        <a:lstStyle/>
        <a:p>
          <a:endParaRPr lang="en-US"/>
        </a:p>
      </dgm:t>
    </dgm:pt>
    <dgm:pt modelId="{596773BD-C451-49A1-AF92-907D8DC0BF90}" type="sibTrans" cxnId="{DF807A58-0334-4FA1-A2DF-07BB606AB488}">
      <dgm:prSet/>
      <dgm:spPr/>
      <dgm:t>
        <a:bodyPr/>
        <a:lstStyle/>
        <a:p>
          <a:endParaRPr lang="en-US"/>
        </a:p>
      </dgm:t>
    </dgm:pt>
    <dgm:pt modelId="{F9B29C3B-35CE-4622-A2E6-3A5BC1A57E3D}">
      <dgm:prSet phldrT="[Text]" custT="1"/>
      <dgm:spPr/>
      <dgm:t>
        <a:bodyPr/>
        <a:lstStyle/>
        <a:p>
          <a:r>
            <a:rPr lang="en-US" sz="1000" dirty="0"/>
            <a:t>Internet</a:t>
          </a:r>
        </a:p>
      </dgm:t>
    </dgm:pt>
    <dgm:pt modelId="{B8603884-9959-4DED-AC9E-29EE3B54C4C3}" type="parTrans" cxnId="{FB55ED4E-7B08-4E92-BA18-5AFEB29CB2AA}">
      <dgm:prSet/>
      <dgm:spPr/>
      <dgm:t>
        <a:bodyPr/>
        <a:lstStyle/>
        <a:p>
          <a:endParaRPr lang="en-US"/>
        </a:p>
      </dgm:t>
    </dgm:pt>
    <dgm:pt modelId="{0A2145A4-C793-4FD2-A88F-B5C917E8BF33}" type="sibTrans" cxnId="{FB55ED4E-7B08-4E92-BA18-5AFEB29CB2AA}">
      <dgm:prSet/>
      <dgm:spPr/>
      <dgm:t>
        <a:bodyPr/>
        <a:lstStyle/>
        <a:p>
          <a:endParaRPr lang="en-US"/>
        </a:p>
      </dgm:t>
    </dgm:pt>
    <dgm:pt modelId="{39470703-D482-4DDB-AFDF-AB50D380E010}">
      <dgm:prSet phldrT="[Text]" custT="1"/>
      <dgm:spPr/>
      <dgm:t>
        <a:bodyPr/>
        <a:lstStyle/>
        <a:p>
          <a:r>
            <a:rPr lang="en-US" sz="1000" dirty="0"/>
            <a:t>IPTV</a:t>
          </a:r>
        </a:p>
      </dgm:t>
    </dgm:pt>
    <dgm:pt modelId="{21D50E23-623B-48EB-8922-343BF56D28B0}" type="parTrans" cxnId="{B32ABC8A-4053-4D4C-BC73-4A69ABD716DB}">
      <dgm:prSet/>
      <dgm:spPr/>
      <dgm:t>
        <a:bodyPr/>
        <a:lstStyle/>
        <a:p>
          <a:endParaRPr lang="en-US"/>
        </a:p>
      </dgm:t>
    </dgm:pt>
    <dgm:pt modelId="{F5E4036E-928C-49E5-89A3-2601BCDE19DF}" type="sibTrans" cxnId="{B32ABC8A-4053-4D4C-BC73-4A69ABD716DB}">
      <dgm:prSet/>
      <dgm:spPr/>
      <dgm:t>
        <a:bodyPr/>
        <a:lstStyle/>
        <a:p>
          <a:endParaRPr lang="en-US"/>
        </a:p>
      </dgm:t>
    </dgm:pt>
    <dgm:pt modelId="{8B913AF6-B5D4-4F0F-BBAE-5EF9461275BD}" type="pres">
      <dgm:prSet presAssocID="{85E23623-4908-417F-B9C4-00EFC29D44DA}" presName="Name0" presStyleCnt="0">
        <dgm:presLayoutVars>
          <dgm:dir/>
          <dgm:animLvl val="lvl"/>
          <dgm:resizeHandles val="exact"/>
        </dgm:presLayoutVars>
      </dgm:prSet>
      <dgm:spPr/>
    </dgm:pt>
    <dgm:pt modelId="{09260940-671C-47D7-8136-139A62B7AF9A}" type="pres">
      <dgm:prSet presAssocID="{B89FB3D8-7DED-4B7A-B8FE-27746E1F4D20}" presName="parTxOnly" presStyleLbl="node1" presStyleIdx="0" presStyleCnt="10">
        <dgm:presLayoutVars>
          <dgm:chMax val="0"/>
          <dgm:chPref val="0"/>
          <dgm:bulletEnabled val="1"/>
        </dgm:presLayoutVars>
      </dgm:prSet>
      <dgm:spPr/>
    </dgm:pt>
    <dgm:pt modelId="{3E22200D-B187-4E45-814D-6746200BDC5A}" type="pres">
      <dgm:prSet presAssocID="{254E5CB2-B56E-4044-B635-19BA09B4965C}" presName="parTxOnlySpace" presStyleCnt="0"/>
      <dgm:spPr/>
    </dgm:pt>
    <dgm:pt modelId="{437C1F80-0164-4F09-9685-EB6E45775A77}" type="pres">
      <dgm:prSet presAssocID="{C4B9E673-5BC7-4BA8-9C72-C387AE76C410}" presName="parTxOnly" presStyleLbl="node1" presStyleIdx="1" presStyleCnt="10">
        <dgm:presLayoutVars>
          <dgm:chMax val="0"/>
          <dgm:chPref val="0"/>
          <dgm:bulletEnabled val="1"/>
        </dgm:presLayoutVars>
      </dgm:prSet>
      <dgm:spPr/>
    </dgm:pt>
    <dgm:pt modelId="{1A3125AA-D80F-4CCF-9B42-55CECE1132F6}" type="pres">
      <dgm:prSet presAssocID="{1C5BA6CC-4C1C-474E-946D-504A376FFDD5}" presName="parTxOnlySpace" presStyleCnt="0"/>
      <dgm:spPr/>
    </dgm:pt>
    <dgm:pt modelId="{7B8EEDF2-EB91-4953-8714-50D7FE84BD4D}" type="pres">
      <dgm:prSet presAssocID="{9DDCCA91-F2B1-45F5-801F-39E275039399}" presName="parTxOnly" presStyleLbl="node1" presStyleIdx="2" presStyleCnt="10">
        <dgm:presLayoutVars>
          <dgm:chMax val="0"/>
          <dgm:chPref val="0"/>
          <dgm:bulletEnabled val="1"/>
        </dgm:presLayoutVars>
      </dgm:prSet>
      <dgm:spPr/>
    </dgm:pt>
    <dgm:pt modelId="{71B4144B-E71D-4C08-B1DE-3AB624179FD7}" type="pres">
      <dgm:prSet presAssocID="{8455BB7F-96FB-4A63-B836-2A77B2A85C49}" presName="parTxOnlySpace" presStyleCnt="0"/>
      <dgm:spPr/>
    </dgm:pt>
    <dgm:pt modelId="{69C9A871-80C4-423C-957B-F080A19D49A4}" type="pres">
      <dgm:prSet presAssocID="{BE2293F7-A246-4866-938B-EFC8232BBC2C}" presName="parTxOnly" presStyleLbl="node1" presStyleIdx="3" presStyleCnt="10">
        <dgm:presLayoutVars>
          <dgm:chMax val="0"/>
          <dgm:chPref val="0"/>
          <dgm:bulletEnabled val="1"/>
        </dgm:presLayoutVars>
      </dgm:prSet>
      <dgm:spPr/>
    </dgm:pt>
    <dgm:pt modelId="{18A212BD-C356-421C-A9AF-CCCF4488ED04}" type="pres">
      <dgm:prSet presAssocID="{A21C8CAC-95D6-421A-8AE3-655FA59FEBA3}" presName="parTxOnlySpace" presStyleCnt="0"/>
      <dgm:spPr/>
    </dgm:pt>
    <dgm:pt modelId="{F137F8DE-0DE4-4523-BC9D-195FC6BB54AB}" type="pres">
      <dgm:prSet presAssocID="{2D005763-983A-4E5C-A764-2EE5DA164C07}" presName="parTxOnly" presStyleLbl="node1" presStyleIdx="4" presStyleCnt="10">
        <dgm:presLayoutVars>
          <dgm:chMax val="0"/>
          <dgm:chPref val="0"/>
          <dgm:bulletEnabled val="1"/>
        </dgm:presLayoutVars>
      </dgm:prSet>
      <dgm:spPr/>
    </dgm:pt>
    <dgm:pt modelId="{60777927-7080-4B71-8057-B00DEBC96BAE}" type="pres">
      <dgm:prSet presAssocID="{27BC937B-EA07-4F74-A820-41869B897513}" presName="parTxOnlySpace" presStyleCnt="0"/>
      <dgm:spPr/>
    </dgm:pt>
    <dgm:pt modelId="{F3286787-6CBE-4435-869E-84D9B5364526}" type="pres">
      <dgm:prSet presAssocID="{3E015B5A-120A-4F4F-9EB5-52C32B7030C7}" presName="parTxOnly" presStyleLbl="node1" presStyleIdx="5" presStyleCnt="10">
        <dgm:presLayoutVars>
          <dgm:chMax val="0"/>
          <dgm:chPref val="0"/>
          <dgm:bulletEnabled val="1"/>
        </dgm:presLayoutVars>
      </dgm:prSet>
      <dgm:spPr/>
    </dgm:pt>
    <dgm:pt modelId="{C517DF0D-CC25-4A9E-983D-8CB4B3793832}" type="pres">
      <dgm:prSet presAssocID="{72BAD8E3-820D-42D6-B5E5-5915CA7C1C4C}" presName="parTxOnlySpace" presStyleCnt="0"/>
      <dgm:spPr/>
    </dgm:pt>
    <dgm:pt modelId="{6F878113-724D-41DA-A6FD-6412B074353E}" type="pres">
      <dgm:prSet presAssocID="{A76CEAC7-4FAE-49FC-96EE-AAAF36844EB8}" presName="parTxOnly" presStyleLbl="node1" presStyleIdx="6" presStyleCnt="10">
        <dgm:presLayoutVars>
          <dgm:chMax val="0"/>
          <dgm:chPref val="0"/>
          <dgm:bulletEnabled val="1"/>
        </dgm:presLayoutVars>
      </dgm:prSet>
      <dgm:spPr/>
    </dgm:pt>
    <dgm:pt modelId="{F8E16CCC-1F27-4FFD-A8B8-DDB59BDC9D40}" type="pres">
      <dgm:prSet presAssocID="{596773BD-C451-49A1-AF92-907D8DC0BF90}" presName="parTxOnlySpace" presStyleCnt="0"/>
      <dgm:spPr/>
    </dgm:pt>
    <dgm:pt modelId="{7F8BFB5D-16F8-43C4-B5EF-CFB2BDE7F596}" type="pres">
      <dgm:prSet presAssocID="{F9B29C3B-35CE-4622-A2E6-3A5BC1A57E3D}" presName="parTxOnly" presStyleLbl="node1" presStyleIdx="7" presStyleCnt="10">
        <dgm:presLayoutVars>
          <dgm:chMax val="0"/>
          <dgm:chPref val="0"/>
          <dgm:bulletEnabled val="1"/>
        </dgm:presLayoutVars>
      </dgm:prSet>
      <dgm:spPr/>
    </dgm:pt>
    <dgm:pt modelId="{3FDB9F84-F23F-4965-A89A-A923663A9917}" type="pres">
      <dgm:prSet presAssocID="{0A2145A4-C793-4FD2-A88F-B5C917E8BF33}" presName="parTxOnlySpace" presStyleCnt="0"/>
      <dgm:spPr/>
    </dgm:pt>
    <dgm:pt modelId="{AED7FA31-7240-4805-B14F-E79AADC34A6A}" type="pres">
      <dgm:prSet presAssocID="{39470703-D482-4DDB-AFDF-AB50D380E010}" presName="parTxOnly" presStyleLbl="node1" presStyleIdx="8" presStyleCnt="10">
        <dgm:presLayoutVars>
          <dgm:chMax val="0"/>
          <dgm:chPref val="0"/>
          <dgm:bulletEnabled val="1"/>
        </dgm:presLayoutVars>
      </dgm:prSet>
      <dgm:spPr/>
    </dgm:pt>
    <dgm:pt modelId="{56AE28C0-BB31-4242-80C1-5425AC6F4723}" type="pres">
      <dgm:prSet presAssocID="{F5E4036E-928C-49E5-89A3-2601BCDE19DF}" presName="parTxOnlySpace" presStyleCnt="0"/>
      <dgm:spPr/>
    </dgm:pt>
    <dgm:pt modelId="{C87442D5-501B-4103-A2A8-0A64DF8E7219}" type="pres">
      <dgm:prSet presAssocID="{045485F7-CCAF-467E-87D4-1F9A375B0DE6}" presName="parTxOnly" presStyleLbl="node1" presStyleIdx="9" presStyleCnt="10">
        <dgm:presLayoutVars>
          <dgm:chMax val="0"/>
          <dgm:chPref val="0"/>
          <dgm:bulletEnabled val="1"/>
        </dgm:presLayoutVars>
      </dgm:prSet>
      <dgm:spPr/>
    </dgm:pt>
  </dgm:ptLst>
  <dgm:cxnLst>
    <dgm:cxn modelId="{ACCDF202-9E35-47A7-93C6-65A31322249B}" srcId="{85E23623-4908-417F-B9C4-00EFC29D44DA}" destId="{2D005763-983A-4E5C-A764-2EE5DA164C07}" srcOrd="4" destOrd="0" parTransId="{EF63E02A-C2B3-4477-93C5-4A7E2C2DAD87}" sibTransId="{27BC937B-EA07-4F74-A820-41869B897513}"/>
    <dgm:cxn modelId="{91A38305-797F-4A40-B013-7AE29FDAB4B5}" type="presOf" srcId="{85E23623-4908-417F-B9C4-00EFC29D44DA}" destId="{8B913AF6-B5D4-4F0F-BBAE-5EF9461275BD}" srcOrd="0" destOrd="0" presId="urn:microsoft.com/office/officeart/2005/8/layout/chevron1"/>
    <dgm:cxn modelId="{DEAD0227-D1AE-4E46-B442-5E0DFAC2F54E}" type="presOf" srcId="{2D005763-983A-4E5C-A764-2EE5DA164C07}" destId="{F137F8DE-0DE4-4523-BC9D-195FC6BB54AB}" srcOrd="0" destOrd="0" presId="urn:microsoft.com/office/officeart/2005/8/layout/chevron1"/>
    <dgm:cxn modelId="{DA00A22A-217B-4B85-BA46-5727418CAEA7}" type="presOf" srcId="{9DDCCA91-F2B1-45F5-801F-39E275039399}" destId="{7B8EEDF2-EB91-4953-8714-50D7FE84BD4D}" srcOrd="0" destOrd="0" presId="urn:microsoft.com/office/officeart/2005/8/layout/chevron1"/>
    <dgm:cxn modelId="{A8DCD52B-9BA7-4076-9FCC-077A59E5CAF9}" type="presOf" srcId="{3E015B5A-120A-4F4F-9EB5-52C32B7030C7}" destId="{F3286787-6CBE-4435-869E-84D9B5364526}" srcOrd="0" destOrd="0" presId="urn:microsoft.com/office/officeart/2005/8/layout/chevron1"/>
    <dgm:cxn modelId="{4659B667-D296-4B34-955C-484135961DA5}" type="presOf" srcId="{B89FB3D8-7DED-4B7A-B8FE-27746E1F4D20}" destId="{09260940-671C-47D7-8136-139A62B7AF9A}" srcOrd="0" destOrd="0" presId="urn:microsoft.com/office/officeart/2005/8/layout/chevron1"/>
    <dgm:cxn modelId="{FB55ED4E-7B08-4E92-BA18-5AFEB29CB2AA}" srcId="{85E23623-4908-417F-B9C4-00EFC29D44DA}" destId="{F9B29C3B-35CE-4622-A2E6-3A5BC1A57E3D}" srcOrd="7" destOrd="0" parTransId="{B8603884-9959-4DED-AC9E-29EE3B54C4C3}" sibTransId="{0A2145A4-C793-4FD2-A88F-B5C917E8BF33}"/>
    <dgm:cxn modelId="{79987755-BCEA-48A0-9090-802737677F8C}" type="presOf" srcId="{A76CEAC7-4FAE-49FC-96EE-AAAF36844EB8}" destId="{6F878113-724D-41DA-A6FD-6412B074353E}" srcOrd="0" destOrd="0" presId="urn:microsoft.com/office/officeart/2005/8/layout/chevron1"/>
    <dgm:cxn modelId="{1CBFAE75-FA6A-4D88-83DC-F35752E896FF}" srcId="{85E23623-4908-417F-B9C4-00EFC29D44DA}" destId="{B89FB3D8-7DED-4B7A-B8FE-27746E1F4D20}" srcOrd="0" destOrd="0" parTransId="{17A349CA-8A25-41B1-B6CB-0A6EE5952E09}" sibTransId="{254E5CB2-B56E-4044-B635-19BA09B4965C}"/>
    <dgm:cxn modelId="{DF807A58-0334-4FA1-A2DF-07BB606AB488}" srcId="{85E23623-4908-417F-B9C4-00EFC29D44DA}" destId="{A76CEAC7-4FAE-49FC-96EE-AAAF36844EB8}" srcOrd="6" destOrd="0" parTransId="{EB2D88DA-3EC1-4AF6-A63E-33D27BEEDA88}" sibTransId="{596773BD-C451-49A1-AF92-907D8DC0BF90}"/>
    <dgm:cxn modelId="{C36DCA7E-BCE7-49B3-AE12-52FED4ECC2E5}" srcId="{85E23623-4908-417F-B9C4-00EFC29D44DA}" destId="{C4B9E673-5BC7-4BA8-9C72-C387AE76C410}" srcOrd="1" destOrd="0" parTransId="{184EBB59-DCB7-42CE-802C-756EAE9FB349}" sibTransId="{1C5BA6CC-4C1C-474E-946D-504A376FFDD5}"/>
    <dgm:cxn modelId="{B32ABC8A-4053-4D4C-BC73-4A69ABD716DB}" srcId="{85E23623-4908-417F-B9C4-00EFC29D44DA}" destId="{39470703-D482-4DDB-AFDF-AB50D380E010}" srcOrd="8" destOrd="0" parTransId="{21D50E23-623B-48EB-8922-343BF56D28B0}" sibTransId="{F5E4036E-928C-49E5-89A3-2601BCDE19DF}"/>
    <dgm:cxn modelId="{9D3F9F9D-52EB-43EF-B20F-2509BD4918A7}" type="presOf" srcId="{39470703-D482-4DDB-AFDF-AB50D380E010}" destId="{AED7FA31-7240-4805-B14F-E79AADC34A6A}" srcOrd="0" destOrd="0" presId="urn:microsoft.com/office/officeart/2005/8/layout/chevron1"/>
    <dgm:cxn modelId="{6D8198A4-3859-4927-8266-46050CA2DF36}" srcId="{85E23623-4908-417F-B9C4-00EFC29D44DA}" destId="{BE2293F7-A246-4866-938B-EFC8232BBC2C}" srcOrd="3" destOrd="0" parTransId="{48ECB884-07D4-4495-932D-64893B00183E}" sibTransId="{A21C8CAC-95D6-421A-8AE3-655FA59FEBA3}"/>
    <dgm:cxn modelId="{79E0EBB2-3435-4C14-90F3-7F2394D0FC20}" srcId="{85E23623-4908-417F-B9C4-00EFC29D44DA}" destId="{9DDCCA91-F2B1-45F5-801F-39E275039399}" srcOrd="2" destOrd="0" parTransId="{6C136798-9AF3-484B-A723-ED835638A675}" sibTransId="{8455BB7F-96FB-4A63-B836-2A77B2A85C49}"/>
    <dgm:cxn modelId="{6833BAD5-3E47-471C-8AAF-031E329FD4FF}" srcId="{85E23623-4908-417F-B9C4-00EFC29D44DA}" destId="{045485F7-CCAF-467E-87D4-1F9A375B0DE6}" srcOrd="9" destOrd="0" parTransId="{1AF24926-07A0-4936-9DAA-65FD0BA71542}" sibTransId="{601A37EA-A7E0-420D-AFB9-24807D7F6197}"/>
    <dgm:cxn modelId="{C41934F0-2BDF-4B63-BFCA-73DA2964504A}" type="presOf" srcId="{BE2293F7-A246-4866-938B-EFC8232BBC2C}" destId="{69C9A871-80C4-423C-957B-F080A19D49A4}" srcOrd="0" destOrd="0" presId="urn:microsoft.com/office/officeart/2005/8/layout/chevron1"/>
    <dgm:cxn modelId="{6E6D4BF0-DF32-4462-A292-0BF262DD2404}" type="presOf" srcId="{045485F7-CCAF-467E-87D4-1F9A375B0DE6}" destId="{C87442D5-501B-4103-A2A8-0A64DF8E7219}" srcOrd="0" destOrd="0" presId="urn:microsoft.com/office/officeart/2005/8/layout/chevron1"/>
    <dgm:cxn modelId="{58AAE1F0-9A03-4D1B-894A-2568C9E5DB27}" type="presOf" srcId="{F9B29C3B-35CE-4622-A2E6-3A5BC1A57E3D}" destId="{7F8BFB5D-16F8-43C4-B5EF-CFB2BDE7F596}" srcOrd="0" destOrd="0" presId="urn:microsoft.com/office/officeart/2005/8/layout/chevron1"/>
    <dgm:cxn modelId="{07EF70F6-4C33-4365-A5F1-DAE801907A07}" type="presOf" srcId="{C4B9E673-5BC7-4BA8-9C72-C387AE76C410}" destId="{437C1F80-0164-4F09-9685-EB6E45775A77}" srcOrd="0" destOrd="0" presId="urn:microsoft.com/office/officeart/2005/8/layout/chevron1"/>
    <dgm:cxn modelId="{F6B077FE-9516-477D-8C38-B1CAC7F0A84E}" srcId="{85E23623-4908-417F-B9C4-00EFC29D44DA}" destId="{3E015B5A-120A-4F4F-9EB5-52C32B7030C7}" srcOrd="5" destOrd="0" parTransId="{F379AD4E-17A1-4C55-BB96-EC642FCA69D8}" sibTransId="{72BAD8E3-820D-42D6-B5E5-5915CA7C1C4C}"/>
    <dgm:cxn modelId="{4B2C091C-57C6-4D79-BCE2-952131CE98E3}" type="presParOf" srcId="{8B913AF6-B5D4-4F0F-BBAE-5EF9461275BD}" destId="{09260940-671C-47D7-8136-139A62B7AF9A}" srcOrd="0" destOrd="0" presId="urn:microsoft.com/office/officeart/2005/8/layout/chevron1"/>
    <dgm:cxn modelId="{0BC5243E-4F7B-4F19-A4E7-C615816C8FCD}" type="presParOf" srcId="{8B913AF6-B5D4-4F0F-BBAE-5EF9461275BD}" destId="{3E22200D-B187-4E45-814D-6746200BDC5A}" srcOrd="1" destOrd="0" presId="urn:microsoft.com/office/officeart/2005/8/layout/chevron1"/>
    <dgm:cxn modelId="{E389B566-8535-4772-AEA2-CF7528116BD1}" type="presParOf" srcId="{8B913AF6-B5D4-4F0F-BBAE-5EF9461275BD}" destId="{437C1F80-0164-4F09-9685-EB6E45775A77}" srcOrd="2" destOrd="0" presId="urn:microsoft.com/office/officeart/2005/8/layout/chevron1"/>
    <dgm:cxn modelId="{843E954F-9346-4D47-AE17-A0BED4F3D067}" type="presParOf" srcId="{8B913AF6-B5D4-4F0F-BBAE-5EF9461275BD}" destId="{1A3125AA-D80F-4CCF-9B42-55CECE1132F6}" srcOrd="3" destOrd="0" presId="urn:microsoft.com/office/officeart/2005/8/layout/chevron1"/>
    <dgm:cxn modelId="{686BDB3F-07A7-43D4-8482-BA34FB80D230}" type="presParOf" srcId="{8B913AF6-B5D4-4F0F-BBAE-5EF9461275BD}" destId="{7B8EEDF2-EB91-4953-8714-50D7FE84BD4D}" srcOrd="4" destOrd="0" presId="urn:microsoft.com/office/officeart/2005/8/layout/chevron1"/>
    <dgm:cxn modelId="{5226BC53-4BD2-489F-9A9E-2CE0931C4E97}" type="presParOf" srcId="{8B913AF6-B5D4-4F0F-BBAE-5EF9461275BD}" destId="{71B4144B-E71D-4C08-B1DE-3AB624179FD7}" srcOrd="5" destOrd="0" presId="urn:microsoft.com/office/officeart/2005/8/layout/chevron1"/>
    <dgm:cxn modelId="{E75CDB8A-4F08-40E6-85D1-E6BEDEE54DD2}" type="presParOf" srcId="{8B913AF6-B5D4-4F0F-BBAE-5EF9461275BD}" destId="{69C9A871-80C4-423C-957B-F080A19D49A4}" srcOrd="6" destOrd="0" presId="urn:microsoft.com/office/officeart/2005/8/layout/chevron1"/>
    <dgm:cxn modelId="{C7D01027-BFBC-46B0-BB50-2C5344507B0D}" type="presParOf" srcId="{8B913AF6-B5D4-4F0F-BBAE-5EF9461275BD}" destId="{18A212BD-C356-421C-A9AF-CCCF4488ED04}" srcOrd="7" destOrd="0" presId="urn:microsoft.com/office/officeart/2005/8/layout/chevron1"/>
    <dgm:cxn modelId="{EAD8C562-0FF5-42A1-B60F-58D28F54E6E3}" type="presParOf" srcId="{8B913AF6-B5D4-4F0F-BBAE-5EF9461275BD}" destId="{F137F8DE-0DE4-4523-BC9D-195FC6BB54AB}" srcOrd="8" destOrd="0" presId="urn:microsoft.com/office/officeart/2005/8/layout/chevron1"/>
    <dgm:cxn modelId="{267B6BAB-8AA0-478C-911E-F54E88E107B4}" type="presParOf" srcId="{8B913AF6-B5D4-4F0F-BBAE-5EF9461275BD}" destId="{60777927-7080-4B71-8057-B00DEBC96BAE}" srcOrd="9" destOrd="0" presId="urn:microsoft.com/office/officeart/2005/8/layout/chevron1"/>
    <dgm:cxn modelId="{D0DF52FE-783E-485A-AE9F-6175C1EC8F41}" type="presParOf" srcId="{8B913AF6-B5D4-4F0F-BBAE-5EF9461275BD}" destId="{F3286787-6CBE-4435-869E-84D9B5364526}" srcOrd="10" destOrd="0" presId="urn:microsoft.com/office/officeart/2005/8/layout/chevron1"/>
    <dgm:cxn modelId="{ECD5B00B-0C0B-41C6-A0B4-FCCB978CB408}" type="presParOf" srcId="{8B913AF6-B5D4-4F0F-BBAE-5EF9461275BD}" destId="{C517DF0D-CC25-4A9E-983D-8CB4B3793832}" srcOrd="11" destOrd="0" presId="urn:microsoft.com/office/officeart/2005/8/layout/chevron1"/>
    <dgm:cxn modelId="{C55ACC6E-CF90-4E72-8E3F-F6A6AEEAE530}" type="presParOf" srcId="{8B913AF6-B5D4-4F0F-BBAE-5EF9461275BD}" destId="{6F878113-724D-41DA-A6FD-6412B074353E}" srcOrd="12" destOrd="0" presId="urn:microsoft.com/office/officeart/2005/8/layout/chevron1"/>
    <dgm:cxn modelId="{6DE6CC7D-9BDC-4ACF-86A9-144972AF27BC}" type="presParOf" srcId="{8B913AF6-B5D4-4F0F-BBAE-5EF9461275BD}" destId="{F8E16CCC-1F27-4FFD-A8B8-DDB59BDC9D40}" srcOrd="13" destOrd="0" presId="urn:microsoft.com/office/officeart/2005/8/layout/chevron1"/>
    <dgm:cxn modelId="{B96C40EB-2C15-46BD-ABE9-1A05AE8C3324}" type="presParOf" srcId="{8B913AF6-B5D4-4F0F-BBAE-5EF9461275BD}" destId="{7F8BFB5D-16F8-43C4-B5EF-CFB2BDE7F596}" srcOrd="14" destOrd="0" presId="urn:microsoft.com/office/officeart/2005/8/layout/chevron1"/>
    <dgm:cxn modelId="{F1A5723C-F46E-403F-9ED8-4DCFD7ABA1CA}" type="presParOf" srcId="{8B913AF6-B5D4-4F0F-BBAE-5EF9461275BD}" destId="{3FDB9F84-F23F-4965-A89A-A923663A9917}" srcOrd="15" destOrd="0" presId="urn:microsoft.com/office/officeart/2005/8/layout/chevron1"/>
    <dgm:cxn modelId="{0452111B-64DC-4D7A-8B58-F4176F82EEE5}" type="presParOf" srcId="{8B913AF6-B5D4-4F0F-BBAE-5EF9461275BD}" destId="{AED7FA31-7240-4805-B14F-E79AADC34A6A}" srcOrd="16" destOrd="0" presId="urn:microsoft.com/office/officeart/2005/8/layout/chevron1"/>
    <dgm:cxn modelId="{41BC5334-2562-479D-8BE9-E2C3D74B44C5}" type="presParOf" srcId="{8B913AF6-B5D4-4F0F-BBAE-5EF9461275BD}" destId="{56AE28C0-BB31-4242-80C1-5425AC6F4723}" srcOrd="17" destOrd="0" presId="urn:microsoft.com/office/officeart/2005/8/layout/chevron1"/>
    <dgm:cxn modelId="{044B3038-B9AD-4C33-A53E-3519C9C83758}" type="presParOf" srcId="{8B913AF6-B5D4-4F0F-BBAE-5EF9461275BD}" destId="{C87442D5-501B-4103-A2A8-0A64DF8E7219}" srcOrd="18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AF6EA1-1CA4-4A1C-B02F-CBC03B47ACF5}" type="doc">
      <dgm:prSet loTypeId="urn:microsoft.com/office/officeart/2005/8/layout/process4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3F3C85-82FF-45B7-8AE6-0F74963D42C5}">
      <dgm:prSet phldrT="[Text]" custT="1"/>
      <dgm:spPr/>
      <dgm:t>
        <a:bodyPr/>
        <a:lstStyle/>
        <a:p>
          <a:r>
            <a:rPr lang="en-US" sz="2000" dirty="0"/>
            <a:t>OSSD, GED</a:t>
          </a:r>
        </a:p>
      </dgm:t>
    </dgm:pt>
    <dgm:pt modelId="{C1285603-EA25-413E-9EEC-8FABB9E992B4}" type="parTrans" cxnId="{08F829D7-B848-4037-ABCA-01CE3AF89290}">
      <dgm:prSet/>
      <dgm:spPr/>
      <dgm:t>
        <a:bodyPr/>
        <a:lstStyle/>
        <a:p>
          <a:endParaRPr lang="en-US" sz="2000"/>
        </a:p>
      </dgm:t>
    </dgm:pt>
    <dgm:pt modelId="{DC23A605-D6FA-4177-ACB3-117F3E6CB13A}" type="sibTrans" cxnId="{08F829D7-B848-4037-ABCA-01CE3AF89290}">
      <dgm:prSet/>
      <dgm:spPr/>
      <dgm:t>
        <a:bodyPr/>
        <a:lstStyle/>
        <a:p>
          <a:endParaRPr lang="en-US" sz="2000"/>
        </a:p>
      </dgm:t>
    </dgm:pt>
    <dgm:pt modelId="{5D0623FF-1243-4717-9C89-A88DBCEBF8B7}">
      <dgm:prSet phldrT="[Text]" custT="1"/>
      <dgm:spPr/>
      <dgm:t>
        <a:bodyPr/>
        <a:lstStyle/>
        <a:p>
          <a:r>
            <a:rPr lang="en-US" sz="2000" dirty="0"/>
            <a:t>HSSC, SSC, ICOM, FA, FSC</a:t>
          </a:r>
        </a:p>
      </dgm:t>
    </dgm:pt>
    <dgm:pt modelId="{619D8701-D92A-42F2-989D-E572A360B260}" type="parTrans" cxnId="{498A8AAC-3960-47E7-992B-6C9992BAA96E}">
      <dgm:prSet/>
      <dgm:spPr/>
      <dgm:t>
        <a:bodyPr/>
        <a:lstStyle/>
        <a:p>
          <a:endParaRPr lang="en-US" sz="2000"/>
        </a:p>
      </dgm:t>
    </dgm:pt>
    <dgm:pt modelId="{470F40B2-4368-4C96-99E4-E61FA1813DF3}" type="sibTrans" cxnId="{498A8AAC-3960-47E7-992B-6C9992BAA96E}">
      <dgm:prSet/>
      <dgm:spPr/>
      <dgm:t>
        <a:bodyPr/>
        <a:lstStyle/>
        <a:p>
          <a:endParaRPr lang="en-US" sz="2000"/>
        </a:p>
      </dgm:t>
    </dgm:pt>
    <dgm:pt modelId="{B5760280-C4B2-4B61-9F08-00AEA7EB72F5}">
      <dgm:prSet phldrT="[Text]" custT="1"/>
      <dgm:spPr/>
      <dgm:t>
        <a:bodyPr/>
        <a:lstStyle/>
        <a:p>
          <a:r>
            <a:rPr lang="en-US" sz="2000" dirty="0"/>
            <a:t>ENGLISH TRAINING</a:t>
          </a:r>
        </a:p>
      </dgm:t>
    </dgm:pt>
    <dgm:pt modelId="{67FC8075-663D-45A0-B625-1CA390F3C9B1}" type="parTrans" cxnId="{24E163CD-489D-45BC-A3D4-467139B38ECC}">
      <dgm:prSet/>
      <dgm:spPr/>
      <dgm:t>
        <a:bodyPr/>
        <a:lstStyle/>
        <a:p>
          <a:endParaRPr lang="en-US" sz="2000"/>
        </a:p>
      </dgm:t>
    </dgm:pt>
    <dgm:pt modelId="{7FBA5150-8250-4B76-ABCE-02673C7796D8}" type="sibTrans" cxnId="{24E163CD-489D-45BC-A3D4-467139B38ECC}">
      <dgm:prSet/>
      <dgm:spPr/>
      <dgm:t>
        <a:bodyPr/>
        <a:lstStyle/>
        <a:p>
          <a:endParaRPr lang="en-US" sz="2000"/>
        </a:p>
      </dgm:t>
    </dgm:pt>
    <dgm:pt modelId="{F2998863-3883-4FF0-AA97-E6DB0940EE4A}">
      <dgm:prSet phldrT="[Text]" custT="1"/>
      <dgm:spPr/>
      <dgm:t>
        <a:bodyPr/>
        <a:lstStyle/>
        <a:p>
          <a:r>
            <a:rPr lang="en-US" sz="2000" dirty="0"/>
            <a:t>CREDIT COURSES</a:t>
          </a:r>
        </a:p>
      </dgm:t>
    </dgm:pt>
    <dgm:pt modelId="{16518964-FDB4-4143-B5B8-EDA769D312EF}" type="parTrans" cxnId="{398CDD00-8E12-456C-8D9A-504DFF643632}">
      <dgm:prSet/>
      <dgm:spPr/>
      <dgm:t>
        <a:bodyPr/>
        <a:lstStyle/>
        <a:p>
          <a:endParaRPr lang="en-US" sz="2000"/>
        </a:p>
      </dgm:t>
    </dgm:pt>
    <dgm:pt modelId="{99D7A5CC-88DE-4902-A638-25A041D6E0CC}" type="sibTrans" cxnId="{398CDD00-8E12-456C-8D9A-504DFF643632}">
      <dgm:prSet/>
      <dgm:spPr/>
      <dgm:t>
        <a:bodyPr/>
        <a:lstStyle/>
        <a:p>
          <a:endParaRPr lang="en-US" sz="2000"/>
        </a:p>
      </dgm:t>
    </dgm:pt>
    <dgm:pt modelId="{A67B84D6-EF72-4227-B4FA-5FD3C480B0DB}" type="pres">
      <dgm:prSet presAssocID="{7CAF6EA1-1CA4-4A1C-B02F-CBC03B47ACF5}" presName="Name0" presStyleCnt="0">
        <dgm:presLayoutVars>
          <dgm:dir/>
          <dgm:animLvl val="lvl"/>
          <dgm:resizeHandles val="exact"/>
        </dgm:presLayoutVars>
      </dgm:prSet>
      <dgm:spPr/>
    </dgm:pt>
    <dgm:pt modelId="{A4D90421-CFB8-435D-81E3-E219B016E861}" type="pres">
      <dgm:prSet presAssocID="{F2998863-3883-4FF0-AA97-E6DB0940EE4A}" presName="boxAndChildren" presStyleCnt="0"/>
      <dgm:spPr/>
    </dgm:pt>
    <dgm:pt modelId="{8DD7B54F-9306-42F5-8DD3-B308EF745A09}" type="pres">
      <dgm:prSet presAssocID="{F2998863-3883-4FF0-AA97-E6DB0940EE4A}" presName="parentTextBox" presStyleLbl="node1" presStyleIdx="0" presStyleCnt="4"/>
      <dgm:spPr/>
    </dgm:pt>
    <dgm:pt modelId="{9C54FD78-B0F7-4812-AEF7-3C7493D92E47}" type="pres">
      <dgm:prSet presAssocID="{7FBA5150-8250-4B76-ABCE-02673C7796D8}" presName="sp" presStyleCnt="0"/>
      <dgm:spPr/>
    </dgm:pt>
    <dgm:pt modelId="{F75C108A-3620-4558-9F34-C65AEE9984BC}" type="pres">
      <dgm:prSet presAssocID="{B5760280-C4B2-4B61-9F08-00AEA7EB72F5}" presName="arrowAndChildren" presStyleCnt="0"/>
      <dgm:spPr/>
    </dgm:pt>
    <dgm:pt modelId="{13EDFBF0-D540-4E99-82A7-B6F574AAF8CF}" type="pres">
      <dgm:prSet presAssocID="{B5760280-C4B2-4B61-9F08-00AEA7EB72F5}" presName="parentTextArrow" presStyleLbl="node1" presStyleIdx="1" presStyleCnt="4"/>
      <dgm:spPr/>
    </dgm:pt>
    <dgm:pt modelId="{A1689753-A6C4-4758-A1D8-FBB1170E1B3A}" type="pres">
      <dgm:prSet presAssocID="{470F40B2-4368-4C96-99E4-E61FA1813DF3}" presName="sp" presStyleCnt="0"/>
      <dgm:spPr/>
    </dgm:pt>
    <dgm:pt modelId="{328F0ECF-2389-477A-91DE-E2B00FA426CB}" type="pres">
      <dgm:prSet presAssocID="{5D0623FF-1243-4717-9C89-A88DBCEBF8B7}" presName="arrowAndChildren" presStyleCnt="0"/>
      <dgm:spPr/>
    </dgm:pt>
    <dgm:pt modelId="{38F50913-384C-42E2-9B6F-EA60BA33CDF1}" type="pres">
      <dgm:prSet presAssocID="{5D0623FF-1243-4717-9C89-A88DBCEBF8B7}" presName="parentTextArrow" presStyleLbl="node1" presStyleIdx="2" presStyleCnt="4"/>
      <dgm:spPr/>
    </dgm:pt>
    <dgm:pt modelId="{9B919EFC-2EC4-4E23-920D-197681E12BF4}" type="pres">
      <dgm:prSet presAssocID="{DC23A605-D6FA-4177-ACB3-117F3E6CB13A}" presName="sp" presStyleCnt="0"/>
      <dgm:spPr/>
    </dgm:pt>
    <dgm:pt modelId="{9419803F-5112-4F70-8C47-D48C7999DD34}" type="pres">
      <dgm:prSet presAssocID="{D83F3C85-82FF-45B7-8AE6-0F74963D42C5}" presName="arrowAndChildren" presStyleCnt="0"/>
      <dgm:spPr/>
    </dgm:pt>
    <dgm:pt modelId="{27FFCC8C-7B70-4288-A9A2-C885EC567844}" type="pres">
      <dgm:prSet presAssocID="{D83F3C85-82FF-45B7-8AE6-0F74963D42C5}" presName="parentTextArrow" presStyleLbl="node1" presStyleIdx="3" presStyleCnt="4"/>
      <dgm:spPr/>
    </dgm:pt>
  </dgm:ptLst>
  <dgm:cxnLst>
    <dgm:cxn modelId="{398CDD00-8E12-456C-8D9A-504DFF643632}" srcId="{7CAF6EA1-1CA4-4A1C-B02F-CBC03B47ACF5}" destId="{F2998863-3883-4FF0-AA97-E6DB0940EE4A}" srcOrd="3" destOrd="0" parTransId="{16518964-FDB4-4143-B5B8-EDA769D312EF}" sibTransId="{99D7A5CC-88DE-4902-A638-25A041D6E0CC}"/>
    <dgm:cxn modelId="{2CEFFB4F-C952-453A-A2A5-CB5AA1480C6B}" type="presOf" srcId="{B5760280-C4B2-4B61-9F08-00AEA7EB72F5}" destId="{13EDFBF0-D540-4E99-82A7-B6F574AAF8CF}" srcOrd="0" destOrd="0" presId="urn:microsoft.com/office/officeart/2005/8/layout/process4"/>
    <dgm:cxn modelId="{3E4E3274-BDE1-4E64-A725-C8043F3BD3E8}" type="presOf" srcId="{D83F3C85-82FF-45B7-8AE6-0F74963D42C5}" destId="{27FFCC8C-7B70-4288-A9A2-C885EC567844}" srcOrd="0" destOrd="0" presId="urn:microsoft.com/office/officeart/2005/8/layout/process4"/>
    <dgm:cxn modelId="{317313A2-A564-4DCF-9D6D-CE7B63421238}" type="presOf" srcId="{5D0623FF-1243-4717-9C89-A88DBCEBF8B7}" destId="{38F50913-384C-42E2-9B6F-EA60BA33CDF1}" srcOrd="0" destOrd="0" presId="urn:microsoft.com/office/officeart/2005/8/layout/process4"/>
    <dgm:cxn modelId="{498A8AAC-3960-47E7-992B-6C9992BAA96E}" srcId="{7CAF6EA1-1CA4-4A1C-B02F-CBC03B47ACF5}" destId="{5D0623FF-1243-4717-9C89-A88DBCEBF8B7}" srcOrd="1" destOrd="0" parTransId="{619D8701-D92A-42F2-989D-E572A360B260}" sibTransId="{470F40B2-4368-4C96-99E4-E61FA1813DF3}"/>
    <dgm:cxn modelId="{24E163CD-489D-45BC-A3D4-467139B38ECC}" srcId="{7CAF6EA1-1CA4-4A1C-B02F-CBC03B47ACF5}" destId="{B5760280-C4B2-4B61-9F08-00AEA7EB72F5}" srcOrd="2" destOrd="0" parTransId="{67FC8075-663D-45A0-B625-1CA390F3C9B1}" sibTransId="{7FBA5150-8250-4B76-ABCE-02673C7796D8}"/>
    <dgm:cxn modelId="{08F1B3D5-999E-4CB2-8DAD-E65A88934FC0}" type="presOf" srcId="{7CAF6EA1-1CA4-4A1C-B02F-CBC03B47ACF5}" destId="{A67B84D6-EF72-4227-B4FA-5FD3C480B0DB}" srcOrd="0" destOrd="0" presId="urn:microsoft.com/office/officeart/2005/8/layout/process4"/>
    <dgm:cxn modelId="{08F829D7-B848-4037-ABCA-01CE3AF89290}" srcId="{7CAF6EA1-1CA4-4A1C-B02F-CBC03B47ACF5}" destId="{D83F3C85-82FF-45B7-8AE6-0F74963D42C5}" srcOrd="0" destOrd="0" parTransId="{C1285603-EA25-413E-9EEC-8FABB9E992B4}" sibTransId="{DC23A605-D6FA-4177-ACB3-117F3E6CB13A}"/>
    <dgm:cxn modelId="{AFA311FE-000D-4C1F-B471-B6BFF4D94DAB}" type="presOf" srcId="{F2998863-3883-4FF0-AA97-E6DB0940EE4A}" destId="{8DD7B54F-9306-42F5-8DD3-B308EF745A09}" srcOrd="0" destOrd="0" presId="urn:microsoft.com/office/officeart/2005/8/layout/process4"/>
    <dgm:cxn modelId="{9AC5AED1-451F-450B-8DC2-3B552F48E9C6}" type="presParOf" srcId="{A67B84D6-EF72-4227-B4FA-5FD3C480B0DB}" destId="{A4D90421-CFB8-435D-81E3-E219B016E861}" srcOrd="0" destOrd="0" presId="urn:microsoft.com/office/officeart/2005/8/layout/process4"/>
    <dgm:cxn modelId="{A6918051-E722-46AE-AD15-8A7BA66FF81A}" type="presParOf" srcId="{A4D90421-CFB8-435D-81E3-E219B016E861}" destId="{8DD7B54F-9306-42F5-8DD3-B308EF745A09}" srcOrd="0" destOrd="0" presId="urn:microsoft.com/office/officeart/2005/8/layout/process4"/>
    <dgm:cxn modelId="{802F72B8-ACF4-4D39-99F6-7E932227FD02}" type="presParOf" srcId="{A67B84D6-EF72-4227-B4FA-5FD3C480B0DB}" destId="{9C54FD78-B0F7-4812-AEF7-3C7493D92E47}" srcOrd="1" destOrd="0" presId="urn:microsoft.com/office/officeart/2005/8/layout/process4"/>
    <dgm:cxn modelId="{20207810-05DE-46E2-9B14-C45F27EDFD88}" type="presParOf" srcId="{A67B84D6-EF72-4227-B4FA-5FD3C480B0DB}" destId="{F75C108A-3620-4558-9F34-C65AEE9984BC}" srcOrd="2" destOrd="0" presId="urn:microsoft.com/office/officeart/2005/8/layout/process4"/>
    <dgm:cxn modelId="{C4EBA910-5873-46DD-99A2-364932F22930}" type="presParOf" srcId="{F75C108A-3620-4558-9F34-C65AEE9984BC}" destId="{13EDFBF0-D540-4E99-82A7-B6F574AAF8CF}" srcOrd="0" destOrd="0" presId="urn:microsoft.com/office/officeart/2005/8/layout/process4"/>
    <dgm:cxn modelId="{FCD155BF-8270-4389-B62F-4FEDE5A0A73D}" type="presParOf" srcId="{A67B84D6-EF72-4227-B4FA-5FD3C480B0DB}" destId="{A1689753-A6C4-4758-A1D8-FBB1170E1B3A}" srcOrd="3" destOrd="0" presId="urn:microsoft.com/office/officeart/2005/8/layout/process4"/>
    <dgm:cxn modelId="{A57628C0-F82B-4C30-8BB1-FF856FF5D627}" type="presParOf" srcId="{A67B84D6-EF72-4227-B4FA-5FD3C480B0DB}" destId="{328F0ECF-2389-477A-91DE-E2B00FA426CB}" srcOrd="4" destOrd="0" presId="urn:microsoft.com/office/officeart/2005/8/layout/process4"/>
    <dgm:cxn modelId="{F8FD634D-8670-4BA2-951C-4B3D415538E4}" type="presParOf" srcId="{328F0ECF-2389-477A-91DE-E2B00FA426CB}" destId="{38F50913-384C-42E2-9B6F-EA60BA33CDF1}" srcOrd="0" destOrd="0" presId="urn:microsoft.com/office/officeart/2005/8/layout/process4"/>
    <dgm:cxn modelId="{2C04188A-D8B4-4878-8E04-B9AD061EAEFC}" type="presParOf" srcId="{A67B84D6-EF72-4227-B4FA-5FD3C480B0DB}" destId="{9B919EFC-2EC4-4E23-920D-197681E12BF4}" srcOrd="5" destOrd="0" presId="urn:microsoft.com/office/officeart/2005/8/layout/process4"/>
    <dgm:cxn modelId="{7180EE29-F9B9-4056-AE90-AD97DD1E3030}" type="presParOf" srcId="{A67B84D6-EF72-4227-B4FA-5FD3C480B0DB}" destId="{9419803F-5112-4F70-8C47-D48C7999DD34}" srcOrd="6" destOrd="0" presId="urn:microsoft.com/office/officeart/2005/8/layout/process4"/>
    <dgm:cxn modelId="{BD2E05CB-76DC-4D52-B416-1BADAA0D8732}" type="presParOf" srcId="{9419803F-5112-4F70-8C47-D48C7999DD34}" destId="{27FFCC8C-7B70-4288-A9A2-C885EC56784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29EC3E-83EF-49C0-A933-2D2774A9E1FE}" type="doc">
      <dgm:prSet loTypeId="urn:diagrams.loki3.com/Bracket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0B19F3-1825-4797-9474-FCCF02AD2869}">
      <dgm:prSet phldrT="[Text]" custT="1"/>
      <dgm:spPr/>
      <dgm:t>
        <a:bodyPr/>
        <a:lstStyle/>
        <a:p>
          <a:r>
            <a:rPr lang="en-US" sz="1400" dirty="0"/>
            <a:t>Business Administration</a:t>
          </a:r>
        </a:p>
      </dgm:t>
    </dgm:pt>
    <dgm:pt modelId="{AF089A54-2743-4B40-936B-2D446BB8CDF6}" type="parTrans" cxnId="{003A61C4-66B3-4764-8373-C4D3C41635DA}">
      <dgm:prSet/>
      <dgm:spPr/>
      <dgm:t>
        <a:bodyPr/>
        <a:lstStyle/>
        <a:p>
          <a:endParaRPr lang="en-US" sz="1400"/>
        </a:p>
      </dgm:t>
    </dgm:pt>
    <dgm:pt modelId="{52DE0F18-5A42-406D-9DCC-23FE70005F9A}" type="sibTrans" cxnId="{003A61C4-66B3-4764-8373-C4D3C41635DA}">
      <dgm:prSet/>
      <dgm:spPr/>
      <dgm:t>
        <a:bodyPr/>
        <a:lstStyle/>
        <a:p>
          <a:endParaRPr lang="en-US" sz="1400"/>
        </a:p>
      </dgm:t>
    </dgm:pt>
    <dgm:pt modelId="{9BD01BAC-F82E-436D-85C4-31A15D1F9A73}">
      <dgm:prSet phldrT="[Text]" custT="1"/>
      <dgm:spPr/>
      <dgm:t>
        <a:bodyPr/>
        <a:lstStyle/>
        <a:p>
          <a:r>
            <a:rPr lang="en-US" sz="1400" dirty="0"/>
            <a:t>Computer Science</a:t>
          </a:r>
        </a:p>
      </dgm:t>
    </dgm:pt>
    <dgm:pt modelId="{9FAABE88-D875-4056-AF0B-DAE870A44C05}" type="parTrans" cxnId="{92933132-27B0-4B52-B45B-AD9669AA6256}">
      <dgm:prSet/>
      <dgm:spPr/>
      <dgm:t>
        <a:bodyPr/>
        <a:lstStyle/>
        <a:p>
          <a:endParaRPr lang="en-US" sz="1400"/>
        </a:p>
      </dgm:t>
    </dgm:pt>
    <dgm:pt modelId="{FDAC73EC-A1F0-46B4-BBE0-C44C7B7962FF}" type="sibTrans" cxnId="{92933132-27B0-4B52-B45B-AD9669AA6256}">
      <dgm:prSet/>
      <dgm:spPr/>
      <dgm:t>
        <a:bodyPr/>
        <a:lstStyle/>
        <a:p>
          <a:endParaRPr lang="en-US" sz="1400"/>
        </a:p>
      </dgm:t>
    </dgm:pt>
    <dgm:pt modelId="{C8454F6E-C8FA-445B-906E-F09BA1193085}">
      <dgm:prSet phldrT="[Text]" custT="1"/>
      <dgm:spPr/>
      <dgm:t>
        <a:bodyPr/>
        <a:lstStyle/>
        <a:p>
          <a:r>
            <a:rPr lang="en-US" sz="1400" dirty="0"/>
            <a:t>Social Science</a:t>
          </a:r>
        </a:p>
      </dgm:t>
    </dgm:pt>
    <dgm:pt modelId="{7489DA89-0920-4818-8B4C-948306080BD1}" type="parTrans" cxnId="{9BE26632-8E91-40DF-A871-14E53135E67C}">
      <dgm:prSet/>
      <dgm:spPr/>
      <dgm:t>
        <a:bodyPr/>
        <a:lstStyle/>
        <a:p>
          <a:endParaRPr lang="en-US" sz="1400"/>
        </a:p>
      </dgm:t>
    </dgm:pt>
    <dgm:pt modelId="{A19D62B9-D8CC-4AC6-B33B-634B277F8192}" type="sibTrans" cxnId="{9BE26632-8E91-40DF-A871-14E53135E67C}">
      <dgm:prSet/>
      <dgm:spPr/>
      <dgm:t>
        <a:bodyPr/>
        <a:lstStyle/>
        <a:p>
          <a:endParaRPr lang="en-US" sz="1400"/>
        </a:p>
      </dgm:t>
    </dgm:pt>
    <dgm:pt modelId="{10816355-6C6D-4634-92D0-7E302EBE9A87}">
      <dgm:prSet phldrT="[Text]" custT="1"/>
      <dgm:spPr/>
      <dgm:t>
        <a:bodyPr/>
        <a:lstStyle/>
        <a:p>
          <a:r>
            <a:rPr lang="en-US" sz="1400" dirty="0"/>
            <a:t>Engineering</a:t>
          </a:r>
        </a:p>
      </dgm:t>
    </dgm:pt>
    <dgm:pt modelId="{431CF204-5A61-4B69-AC53-7A9B811901DD}" type="parTrans" cxnId="{546376DB-3773-4C23-9472-B765FD9185F5}">
      <dgm:prSet/>
      <dgm:spPr/>
      <dgm:t>
        <a:bodyPr/>
        <a:lstStyle/>
        <a:p>
          <a:endParaRPr lang="en-US" sz="1400"/>
        </a:p>
      </dgm:t>
    </dgm:pt>
    <dgm:pt modelId="{7440BF50-8240-470A-A613-12F0CDF514FC}" type="sibTrans" cxnId="{546376DB-3773-4C23-9472-B765FD9185F5}">
      <dgm:prSet/>
      <dgm:spPr/>
      <dgm:t>
        <a:bodyPr/>
        <a:lstStyle/>
        <a:p>
          <a:endParaRPr lang="en-US" sz="1400"/>
        </a:p>
      </dgm:t>
    </dgm:pt>
    <dgm:pt modelId="{72D83F34-B7B5-4565-8994-E5712C00779F}">
      <dgm:prSet phldrT="[Text]" custT="1"/>
      <dgm:spPr/>
      <dgm:t>
        <a:bodyPr/>
        <a:lstStyle/>
        <a:p>
          <a:r>
            <a:rPr lang="en-US" sz="1400" dirty="0"/>
            <a:t>Business, HR, Marketing, Finance</a:t>
          </a:r>
        </a:p>
      </dgm:t>
    </dgm:pt>
    <dgm:pt modelId="{12080FE9-ED9F-4E26-A56A-8E82AB9B1C0B}" type="parTrans" cxnId="{317AEA69-A685-4C11-A885-686BC96CF4AB}">
      <dgm:prSet/>
      <dgm:spPr/>
      <dgm:t>
        <a:bodyPr/>
        <a:lstStyle/>
        <a:p>
          <a:endParaRPr lang="en-US" sz="1400"/>
        </a:p>
      </dgm:t>
    </dgm:pt>
    <dgm:pt modelId="{ED45CAC6-2C34-48AF-A4C6-6A86D9F3A129}" type="sibTrans" cxnId="{317AEA69-A685-4C11-A885-686BC96CF4AB}">
      <dgm:prSet/>
      <dgm:spPr/>
      <dgm:t>
        <a:bodyPr/>
        <a:lstStyle/>
        <a:p>
          <a:endParaRPr lang="en-US" sz="1400"/>
        </a:p>
      </dgm:t>
    </dgm:pt>
    <dgm:pt modelId="{1D61CB5C-6107-4BA3-8EA6-781F6EA6DF64}">
      <dgm:prSet phldrT="[Text]" custT="1"/>
      <dgm:spPr/>
      <dgm:t>
        <a:bodyPr/>
        <a:lstStyle/>
        <a:p>
          <a:r>
            <a:rPr lang="en-US" sz="1400" dirty="0"/>
            <a:t>Programming, Networks, software, Databases</a:t>
          </a:r>
        </a:p>
      </dgm:t>
    </dgm:pt>
    <dgm:pt modelId="{A645AB4E-9006-4DDB-9D87-E51B4AAFC67E}" type="parTrans" cxnId="{EF4017D3-E869-43ED-A596-F0567758D4AF}">
      <dgm:prSet/>
      <dgm:spPr/>
      <dgm:t>
        <a:bodyPr/>
        <a:lstStyle/>
        <a:p>
          <a:endParaRPr lang="en-US" sz="1400"/>
        </a:p>
      </dgm:t>
    </dgm:pt>
    <dgm:pt modelId="{036721FE-E43B-48B9-80A9-B782157E1926}" type="sibTrans" cxnId="{EF4017D3-E869-43ED-A596-F0567758D4AF}">
      <dgm:prSet/>
      <dgm:spPr/>
      <dgm:t>
        <a:bodyPr/>
        <a:lstStyle/>
        <a:p>
          <a:endParaRPr lang="en-US" sz="1400"/>
        </a:p>
      </dgm:t>
    </dgm:pt>
    <dgm:pt modelId="{457D5E15-BF4D-4C22-9804-B1AB2B302FBA}">
      <dgm:prSet phldrT="[Text]" custT="1"/>
      <dgm:spPr/>
      <dgm:t>
        <a:bodyPr/>
        <a:lstStyle/>
        <a:p>
          <a:r>
            <a:rPr lang="en-US" sz="1400" dirty="0"/>
            <a:t>Politics, Psychology, Law, Education</a:t>
          </a:r>
        </a:p>
      </dgm:t>
    </dgm:pt>
    <dgm:pt modelId="{4E9CC3F6-B60C-402C-A33C-0307BBF25115}" type="parTrans" cxnId="{668E97EC-0823-4CB7-94E0-0D11D1429597}">
      <dgm:prSet/>
      <dgm:spPr/>
      <dgm:t>
        <a:bodyPr/>
        <a:lstStyle/>
        <a:p>
          <a:endParaRPr lang="en-US" sz="1400"/>
        </a:p>
      </dgm:t>
    </dgm:pt>
    <dgm:pt modelId="{E5AB54E3-65CF-4EAE-B226-964035F578D4}" type="sibTrans" cxnId="{668E97EC-0823-4CB7-94E0-0D11D1429597}">
      <dgm:prSet/>
      <dgm:spPr/>
      <dgm:t>
        <a:bodyPr/>
        <a:lstStyle/>
        <a:p>
          <a:endParaRPr lang="en-US" sz="1400"/>
        </a:p>
      </dgm:t>
    </dgm:pt>
    <dgm:pt modelId="{786813D9-654A-4171-830C-846A6EB0EE1F}">
      <dgm:prSet phldrT="[Text]" custT="1"/>
      <dgm:spPr/>
      <dgm:t>
        <a:bodyPr/>
        <a:lstStyle/>
        <a:p>
          <a:r>
            <a:rPr lang="en-US" sz="1400" dirty="0"/>
            <a:t>Electrical, Electronics, Telecom, Mech, Chemical</a:t>
          </a:r>
        </a:p>
      </dgm:t>
    </dgm:pt>
    <dgm:pt modelId="{9BEAE44D-C725-4740-9852-427EE6F156F3}" type="parTrans" cxnId="{0B85501A-7E24-46C6-ADCA-8F4A46319E3C}">
      <dgm:prSet/>
      <dgm:spPr/>
      <dgm:t>
        <a:bodyPr/>
        <a:lstStyle/>
        <a:p>
          <a:endParaRPr lang="en-US" sz="1400"/>
        </a:p>
      </dgm:t>
    </dgm:pt>
    <dgm:pt modelId="{EF07A315-8697-4EF9-A5AF-C74CCB1D228E}" type="sibTrans" cxnId="{0B85501A-7E24-46C6-ADCA-8F4A46319E3C}">
      <dgm:prSet/>
      <dgm:spPr/>
      <dgm:t>
        <a:bodyPr/>
        <a:lstStyle/>
        <a:p>
          <a:endParaRPr lang="en-US" sz="1400"/>
        </a:p>
      </dgm:t>
    </dgm:pt>
    <dgm:pt modelId="{12BF5C3B-C9E3-4B91-9A53-93DBA4FCD876}">
      <dgm:prSet phldrT="[Text]" custT="1"/>
      <dgm:spPr/>
      <dgm:t>
        <a:bodyPr/>
        <a:lstStyle/>
        <a:p>
          <a:r>
            <a:rPr lang="en-US" sz="1400" dirty="0"/>
            <a:t>Certifications Training</a:t>
          </a:r>
        </a:p>
      </dgm:t>
    </dgm:pt>
    <dgm:pt modelId="{7CA9AEA6-BC7A-47DA-8637-066B829A517E}" type="parTrans" cxnId="{478D9F78-1A9F-4926-A773-479C19E4544A}">
      <dgm:prSet/>
      <dgm:spPr/>
      <dgm:t>
        <a:bodyPr/>
        <a:lstStyle/>
        <a:p>
          <a:endParaRPr lang="en-US"/>
        </a:p>
      </dgm:t>
    </dgm:pt>
    <dgm:pt modelId="{2B4E90EB-A089-4932-A591-E20467272322}" type="sibTrans" cxnId="{478D9F78-1A9F-4926-A773-479C19E4544A}">
      <dgm:prSet/>
      <dgm:spPr/>
      <dgm:t>
        <a:bodyPr/>
        <a:lstStyle/>
        <a:p>
          <a:endParaRPr lang="en-US"/>
        </a:p>
      </dgm:t>
    </dgm:pt>
    <dgm:pt modelId="{51E5BA9C-118F-43C3-9C5D-343C9E4127E7}">
      <dgm:prSet phldrT="[Text]" custT="1"/>
      <dgm:spPr/>
      <dgm:t>
        <a:bodyPr/>
        <a:lstStyle/>
        <a:p>
          <a:r>
            <a:rPr lang="en-US" sz="1400" dirty="0"/>
            <a:t>Language Training</a:t>
          </a:r>
        </a:p>
      </dgm:t>
    </dgm:pt>
    <dgm:pt modelId="{598CBB75-3353-4864-8175-27E39721246C}" type="parTrans" cxnId="{F192598D-E93D-40E4-A763-E9E74C1A3902}">
      <dgm:prSet/>
      <dgm:spPr/>
      <dgm:t>
        <a:bodyPr/>
        <a:lstStyle/>
        <a:p>
          <a:endParaRPr lang="en-US"/>
        </a:p>
      </dgm:t>
    </dgm:pt>
    <dgm:pt modelId="{C1B9E92B-8551-4DE4-A084-60D3C613529F}" type="sibTrans" cxnId="{F192598D-E93D-40E4-A763-E9E74C1A3902}">
      <dgm:prSet/>
      <dgm:spPr/>
      <dgm:t>
        <a:bodyPr/>
        <a:lstStyle/>
        <a:p>
          <a:endParaRPr lang="en-US"/>
        </a:p>
      </dgm:t>
    </dgm:pt>
    <dgm:pt modelId="{54317BB1-1060-429F-91FD-65C20E658E75}">
      <dgm:prSet phldrT="[Text]" custT="1"/>
      <dgm:spPr/>
      <dgm:t>
        <a:bodyPr/>
        <a:lstStyle/>
        <a:p>
          <a:r>
            <a:rPr lang="en-US" sz="1400" dirty="0"/>
            <a:t>Microsoft, CISCO, Oracle, IBM</a:t>
          </a:r>
        </a:p>
      </dgm:t>
    </dgm:pt>
    <dgm:pt modelId="{A18E510B-42A2-4BD0-B052-A55D6B77B34C}" type="parTrans" cxnId="{7FE9CD3F-2F9C-4584-B101-5DF564D7ABD1}">
      <dgm:prSet/>
      <dgm:spPr/>
      <dgm:t>
        <a:bodyPr/>
        <a:lstStyle/>
        <a:p>
          <a:endParaRPr lang="en-US"/>
        </a:p>
      </dgm:t>
    </dgm:pt>
    <dgm:pt modelId="{60DEF5E8-AA59-4CDF-B9B4-E5915E3F5845}" type="sibTrans" cxnId="{7FE9CD3F-2F9C-4584-B101-5DF564D7ABD1}">
      <dgm:prSet/>
      <dgm:spPr/>
      <dgm:t>
        <a:bodyPr/>
        <a:lstStyle/>
        <a:p>
          <a:endParaRPr lang="en-US"/>
        </a:p>
      </dgm:t>
    </dgm:pt>
    <dgm:pt modelId="{54CCB9DB-9338-436A-9E7E-C585F33C8261}">
      <dgm:prSet phldrT="[Text]" custT="1"/>
      <dgm:spPr/>
      <dgm:t>
        <a:bodyPr/>
        <a:lstStyle/>
        <a:p>
          <a:r>
            <a:rPr lang="en-US" sz="1400" dirty="0" err="1"/>
            <a:t>Esl</a:t>
          </a:r>
          <a:r>
            <a:rPr lang="en-US" sz="1400" dirty="0"/>
            <a:t>, </a:t>
          </a:r>
          <a:r>
            <a:rPr lang="en-US" sz="1400" dirty="0" err="1"/>
            <a:t>toefl</a:t>
          </a:r>
          <a:r>
            <a:rPr lang="en-US" sz="1400" dirty="0"/>
            <a:t>, </a:t>
          </a:r>
          <a:r>
            <a:rPr lang="en-US" sz="1400" dirty="0" err="1"/>
            <a:t>tes</a:t>
          </a:r>
          <a:r>
            <a:rPr lang="en-US" sz="1400" dirty="0"/>
            <a:t>, sat, </a:t>
          </a:r>
          <a:r>
            <a:rPr lang="en-US" sz="1400" dirty="0" err="1"/>
            <a:t>ielts</a:t>
          </a:r>
          <a:endParaRPr lang="en-US" sz="1400" dirty="0"/>
        </a:p>
      </dgm:t>
    </dgm:pt>
    <dgm:pt modelId="{3537811A-3B36-4247-ABEE-5F369FE0C4BF}" type="parTrans" cxnId="{0EC9FAA1-B251-46EE-8270-08DA878616C7}">
      <dgm:prSet/>
      <dgm:spPr/>
      <dgm:t>
        <a:bodyPr/>
        <a:lstStyle/>
        <a:p>
          <a:endParaRPr lang="en-US"/>
        </a:p>
      </dgm:t>
    </dgm:pt>
    <dgm:pt modelId="{B871A557-A997-48FD-AD62-E351E3A0131C}" type="sibTrans" cxnId="{0EC9FAA1-B251-46EE-8270-08DA878616C7}">
      <dgm:prSet/>
      <dgm:spPr/>
      <dgm:t>
        <a:bodyPr/>
        <a:lstStyle/>
        <a:p>
          <a:endParaRPr lang="en-US"/>
        </a:p>
      </dgm:t>
    </dgm:pt>
    <dgm:pt modelId="{F8D45087-7F50-462F-8A55-A9F8C483ACB3}" type="pres">
      <dgm:prSet presAssocID="{F929EC3E-83EF-49C0-A933-2D2774A9E1FE}" presName="Name0" presStyleCnt="0">
        <dgm:presLayoutVars>
          <dgm:dir/>
          <dgm:animLvl val="lvl"/>
          <dgm:resizeHandles val="exact"/>
        </dgm:presLayoutVars>
      </dgm:prSet>
      <dgm:spPr/>
    </dgm:pt>
    <dgm:pt modelId="{C2A9FA95-AF0A-4DA5-91A4-475D60FE15F5}" type="pres">
      <dgm:prSet presAssocID="{940B19F3-1825-4797-9474-FCCF02AD2869}" presName="linNode" presStyleCnt="0"/>
      <dgm:spPr/>
    </dgm:pt>
    <dgm:pt modelId="{A59824F6-7434-4CB0-99F5-556FD3A800EC}" type="pres">
      <dgm:prSet presAssocID="{940B19F3-1825-4797-9474-FCCF02AD2869}" presName="parTx" presStyleLbl="revTx" presStyleIdx="0" presStyleCnt="6">
        <dgm:presLayoutVars>
          <dgm:chMax val="1"/>
          <dgm:bulletEnabled val="1"/>
        </dgm:presLayoutVars>
      </dgm:prSet>
      <dgm:spPr/>
    </dgm:pt>
    <dgm:pt modelId="{3493BEA6-7C7A-4389-A1EB-826C7F662462}" type="pres">
      <dgm:prSet presAssocID="{940B19F3-1825-4797-9474-FCCF02AD2869}" presName="bracket" presStyleLbl="parChTrans1D1" presStyleIdx="0" presStyleCnt="6"/>
      <dgm:spPr/>
    </dgm:pt>
    <dgm:pt modelId="{802C688F-08C1-431F-98BB-97D5588F9333}" type="pres">
      <dgm:prSet presAssocID="{940B19F3-1825-4797-9474-FCCF02AD2869}" presName="spH" presStyleCnt="0"/>
      <dgm:spPr/>
    </dgm:pt>
    <dgm:pt modelId="{F62FC272-58FA-4225-9794-B333F8508B40}" type="pres">
      <dgm:prSet presAssocID="{940B19F3-1825-4797-9474-FCCF02AD2869}" presName="desTx" presStyleLbl="node1" presStyleIdx="0" presStyleCnt="6" custLinFactNeighborX="-12587" custLinFactNeighborY="24073">
        <dgm:presLayoutVars>
          <dgm:bulletEnabled val="1"/>
        </dgm:presLayoutVars>
      </dgm:prSet>
      <dgm:spPr/>
    </dgm:pt>
    <dgm:pt modelId="{D9C02011-09BB-4251-A496-1D4C9128E472}" type="pres">
      <dgm:prSet presAssocID="{52DE0F18-5A42-406D-9DCC-23FE70005F9A}" presName="spV" presStyleCnt="0"/>
      <dgm:spPr/>
    </dgm:pt>
    <dgm:pt modelId="{2ABA5042-5AA9-4353-8DE4-5FD04969F85D}" type="pres">
      <dgm:prSet presAssocID="{9BD01BAC-F82E-436D-85C4-31A15D1F9A73}" presName="linNode" presStyleCnt="0"/>
      <dgm:spPr/>
    </dgm:pt>
    <dgm:pt modelId="{1A8E827B-83C6-4AB1-B16F-ABC12FFE5D43}" type="pres">
      <dgm:prSet presAssocID="{9BD01BAC-F82E-436D-85C4-31A15D1F9A73}" presName="parTx" presStyleLbl="revTx" presStyleIdx="1" presStyleCnt="6">
        <dgm:presLayoutVars>
          <dgm:chMax val="1"/>
          <dgm:bulletEnabled val="1"/>
        </dgm:presLayoutVars>
      </dgm:prSet>
      <dgm:spPr/>
    </dgm:pt>
    <dgm:pt modelId="{FB07752F-7850-4B6F-9315-E3F5BF6F7B4E}" type="pres">
      <dgm:prSet presAssocID="{9BD01BAC-F82E-436D-85C4-31A15D1F9A73}" presName="bracket" presStyleLbl="parChTrans1D1" presStyleIdx="1" presStyleCnt="6"/>
      <dgm:spPr/>
    </dgm:pt>
    <dgm:pt modelId="{4BB94A5A-FAB7-48A1-B47F-1D455BB410FB}" type="pres">
      <dgm:prSet presAssocID="{9BD01BAC-F82E-436D-85C4-31A15D1F9A73}" presName="spH" presStyleCnt="0"/>
      <dgm:spPr/>
    </dgm:pt>
    <dgm:pt modelId="{BE032A9D-7149-4E98-84C1-4C5C5E603487}" type="pres">
      <dgm:prSet presAssocID="{9BD01BAC-F82E-436D-85C4-31A15D1F9A73}" presName="desTx" presStyleLbl="node1" presStyleIdx="1" presStyleCnt="6">
        <dgm:presLayoutVars>
          <dgm:bulletEnabled val="1"/>
        </dgm:presLayoutVars>
      </dgm:prSet>
      <dgm:spPr/>
    </dgm:pt>
    <dgm:pt modelId="{5FC70052-915F-4512-8946-8E7F119B6A49}" type="pres">
      <dgm:prSet presAssocID="{FDAC73EC-A1F0-46B4-BBE0-C44C7B7962FF}" presName="spV" presStyleCnt="0"/>
      <dgm:spPr/>
    </dgm:pt>
    <dgm:pt modelId="{1CB42C70-C571-4F22-8FFE-114A3A7C21EA}" type="pres">
      <dgm:prSet presAssocID="{C8454F6E-C8FA-445B-906E-F09BA1193085}" presName="linNode" presStyleCnt="0"/>
      <dgm:spPr/>
    </dgm:pt>
    <dgm:pt modelId="{2230A3C8-5BAE-4E3D-B8D9-52BEFEA9F6ED}" type="pres">
      <dgm:prSet presAssocID="{C8454F6E-C8FA-445B-906E-F09BA1193085}" presName="parTx" presStyleLbl="revTx" presStyleIdx="2" presStyleCnt="6">
        <dgm:presLayoutVars>
          <dgm:chMax val="1"/>
          <dgm:bulletEnabled val="1"/>
        </dgm:presLayoutVars>
      </dgm:prSet>
      <dgm:spPr/>
    </dgm:pt>
    <dgm:pt modelId="{C910725D-C845-408D-ACBA-5DF4C2EDFB3D}" type="pres">
      <dgm:prSet presAssocID="{C8454F6E-C8FA-445B-906E-F09BA1193085}" presName="bracket" presStyleLbl="parChTrans1D1" presStyleIdx="2" presStyleCnt="6"/>
      <dgm:spPr/>
    </dgm:pt>
    <dgm:pt modelId="{153F4371-409B-4442-A145-A8ECAE501FAC}" type="pres">
      <dgm:prSet presAssocID="{C8454F6E-C8FA-445B-906E-F09BA1193085}" presName="spH" presStyleCnt="0"/>
      <dgm:spPr/>
    </dgm:pt>
    <dgm:pt modelId="{CAC559F4-3173-46F8-AE93-1650F8031E6B}" type="pres">
      <dgm:prSet presAssocID="{C8454F6E-C8FA-445B-906E-F09BA1193085}" presName="desTx" presStyleLbl="node1" presStyleIdx="2" presStyleCnt="6">
        <dgm:presLayoutVars>
          <dgm:bulletEnabled val="1"/>
        </dgm:presLayoutVars>
      </dgm:prSet>
      <dgm:spPr/>
    </dgm:pt>
    <dgm:pt modelId="{37643EFA-FC00-4743-BBB7-B8306DDB733D}" type="pres">
      <dgm:prSet presAssocID="{A19D62B9-D8CC-4AC6-B33B-634B277F8192}" presName="spV" presStyleCnt="0"/>
      <dgm:spPr/>
    </dgm:pt>
    <dgm:pt modelId="{6958D740-2014-4C28-9FE6-E7DEC13975AE}" type="pres">
      <dgm:prSet presAssocID="{10816355-6C6D-4634-92D0-7E302EBE9A87}" presName="linNode" presStyleCnt="0"/>
      <dgm:spPr/>
    </dgm:pt>
    <dgm:pt modelId="{33CFE287-5CC8-498E-BA61-914341B04725}" type="pres">
      <dgm:prSet presAssocID="{10816355-6C6D-4634-92D0-7E302EBE9A87}" presName="parTx" presStyleLbl="revTx" presStyleIdx="3" presStyleCnt="6">
        <dgm:presLayoutVars>
          <dgm:chMax val="1"/>
          <dgm:bulletEnabled val="1"/>
        </dgm:presLayoutVars>
      </dgm:prSet>
      <dgm:spPr/>
    </dgm:pt>
    <dgm:pt modelId="{5B8E0498-7225-4AEA-9ED5-D25A921E0173}" type="pres">
      <dgm:prSet presAssocID="{10816355-6C6D-4634-92D0-7E302EBE9A87}" presName="bracket" presStyleLbl="parChTrans1D1" presStyleIdx="3" presStyleCnt="6"/>
      <dgm:spPr/>
    </dgm:pt>
    <dgm:pt modelId="{7C1EA4D2-3F6A-41E0-A9BA-FAFEB96BC7FE}" type="pres">
      <dgm:prSet presAssocID="{10816355-6C6D-4634-92D0-7E302EBE9A87}" presName="spH" presStyleCnt="0"/>
      <dgm:spPr/>
    </dgm:pt>
    <dgm:pt modelId="{4C165576-6877-43D8-971B-D2FBEB95A907}" type="pres">
      <dgm:prSet presAssocID="{10816355-6C6D-4634-92D0-7E302EBE9A87}" presName="desTx" presStyleLbl="node1" presStyleIdx="3" presStyleCnt="6">
        <dgm:presLayoutVars>
          <dgm:bulletEnabled val="1"/>
        </dgm:presLayoutVars>
      </dgm:prSet>
      <dgm:spPr/>
    </dgm:pt>
    <dgm:pt modelId="{A4057018-C578-4CD2-A94F-0759765EB904}" type="pres">
      <dgm:prSet presAssocID="{7440BF50-8240-470A-A613-12F0CDF514FC}" presName="spV" presStyleCnt="0"/>
      <dgm:spPr/>
    </dgm:pt>
    <dgm:pt modelId="{520AE196-5C31-4A4D-A1C8-55C69E9C195F}" type="pres">
      <dgm:prSet presAssocID="{12BF5C3B-C9E3-4B91-9A53-93DBA4FCD876}" presName="linNode" presStyleCnt="0"/>
      <dgm:spPr/>
    </dgm:pt>
    <dgm:pt modelId="{3680A1FA-6AF8-4B50-9B78-E3C946ACDC97}" type="pres">
      <dgm:prSet presAssocID="{12BF5C3B-C9E3-4B91-9A53-93DBA4FCD876}" presName="parTx" presStyleLbl="revTx" presStyleIdx="4" presStyleCnt="6">
        <dgm:presLayoutVars>
          <dgm:chMax val="1"/>
          <dgm:bulletEnabled val="1"/>
        </dgm:presLayoutVars>
      </dgm:prSet>
      <dgm:spPr/>
    </dgm:pt>
    <dgm:pt modelId="{34CF263D-288D-4D9E-8D91-8CDDBB210637}" type="pres">
      <dgm:prSet presAssocID="{12BF5C3B-C9E3-4B91-9A53-93DBA4FCD876}" presName="bracket" presStyleLbl="parChTrans1D1" presStyleIdx="4" presStyleCnt="6"/>
      <dgm:spPr/>
    </dgm:pt>
    <dgm:pt modelId="{97953CFF-6978-40E8-8247-362ABC7C2DFE}" type="pres">
      <dgm:prSet presAssocID="{12BF5C3B-C9E3-4B91-9A53-93DBA4FCD876}" presName="spH" presStyleCnt="0"/>
      <dgm:spPr/>
    </dgm:pt>
    <dgm:pt modelId="{FE3C2625-2171-4D33-AF49-831311BB64EA}" type="pres">
      <dgm:prSet presAssocID="{12BF5C3B-C9E3-4B91-9A53-93DBA4FCD876}" presName="desTx" presStyleLbl="node1" presStyleIdx="4" presStyleCnt="6">
        <dgm:presLayoutVars>
          <dgm:bulletEnabled val="1"/>
        </dgm:presLayoutVars>
      </dgm:prSet>
      <dgm:spPr/>
    </dgm:pt>
    <dgm:pt modelId="{2F086546-9299-485F-A912-FC7B5C665187}" type="pres">
      <dgm:prSet presAssocID="{2B4E90EB-A089-4932-A591-E20467272322}" presName="spV" presStyleCnt="0"/>
      <dgm:spPr/>
    </dgm:pt>
    <dgm:pt modelId="{20C6BB16-20FA-4230-B84C-560A4F30B9CD}" type="pres">
      <dgm:prSet presAssocID="{51E5BA9C-118F-43C3-9C5D-343C9E4127E7}" presName="linNode" presStyleCnt="0"/>
      <dgm:spPr/>
    </dgm:pt>
    <dgm:pt modelId="{F674C9CA-65CE-4AE3-BC9C-5AA0CA26B455}" type="pres">
      <dgm:prSet presAssocID="{51E5BA9C-118F-43C3-9C5D-343C9E4127E7}" presName="parTx" presStyleLbl="revTx" presStyleIdx="5" presStyleCnt="6">
        <dgm:presLayoutVars>
          <dgm:chMax val="1"/>
          <dgm:bulletEnabled val="1"/>
        </dgm:presLayoutVars>
      </dgm:prSet>
      <dgm:spPr/>
    </dgm:pt>
    <dgm:pt modelId="{E2C97BBD-E4FE-468D-AEBB-ACBA9A44BF24}" type="pres">
      <dgm:prSet presAssocID="{51E5BA9C-118F-43C3-9C5D-343C9E4127E7}" presName="bracket" presStyleLbl="parChTrans1D1" presStyleIdx="5" presStyleCnt="6"/>
      <dgm:spPr/>
    </dgm:pt>
    <dgm:pt modelId="{F4A0EADF-0853-424D-9257-1B788C93A2F1}" type="pres">
      <dgm:prSet presAssocID="{51E5BA9C-118F-43C3-9C5D-343C9E4127E7}" presName="spH" presStyleCnt="0"/>
      <dgm:spPr/>
    </dgm:pt>
    <dgm:pt modelId="{59BD4C40-B1C5-4BED-9374-B93F560C1D69}" type="pres">
      <dgm:prSet presAssocID="{51E5BA9C-118F-43C3-9C5D-343C9E4127E7}" presName="desTx" presStyleLbl="node1" presStyleIdx="5" presStyleCnt="6">
        <dgm:presLayoutVars>
          <dgm:bulletEnabled val="1"/>
        </dgm:presLayoutVars>
      </dgm:prSet>
      <dgm:spPr/>
    </dgm:pt>
  </dgm:ptLst>
  <dgm:cxnLst>
    <dgm:cxn modelId="{0B85501A-7E24-46C6-ADCA-8F4A46319E3C}" srcId="{10816355-6C6D-4634-92D0-7E302EBE9A87}" destId="{786813D9-654A-4171-830C-846A6EB0EE1F}" srcOrd="0" destOrd="0" parTransId="{9BEAE44D-C725-4740-9852-427EE6F156F3}" sibTransId="{EF07A315-8697-4EF9-A5AF-C74CCB1D228E}"/>
    <dgm:cxn modelId="{E640EA1A-13CD-40DF-B8EF-8E63DBC445E0}" type="presOf" srcId="{C8454F6E-C8FA-445B-906E-F09BA1193085}" destId="{2230A3C8-5BAE-4E3D-B8D9-52BEFEA9F6ED}" srcOrd="0" destOrd="0" presId="urn:diagrams.loki3.com/BracketList"/>
    <dgm:cxn modelId="{4E953329-C2A4-4F1B-B79E-5EEA80C6E823}" type="presOf" srcId="{1D61CB5C-6107-4BA3-8EA6-781F6EA6DF64}" destId="{BE032A9D-7149-4E98-84C1-4C5C5E603487}" srcOrd="0" destOrd="0" presId="urn:diagrams.loki3.com/BracketList"/>
    <dgm:cxn modelId="{92933132-27B0-4B52-B45B-AD9669AA6256}" srcId="{F929EC3E-83EF-49C0-A933-2D2774A9E1FE}" destId="{9BD01BAC-F82E-436D-85C4-31A15D1F9A73}" srcOrd="1" destOrd="0" parTransId="{9FAABE88-D875-4056-AF0B-DAE870A44C05}" sibTransId="{FDAC73EC-A1F0-46B4-BBE0-C44C7B7962FF}"/>
    <dgm:cxn modelId="{9BE26632-8E91-40DF-A871-14E53135E67C}" srcId="{F929EC3E-83EF-49C0-A933-2D2774A9E1FE}" destId="{C8454F6E-C8FA-445B-906E-F09BA1193085}" srcOrd="2" destOrd="0" parTransId="{7489DA89-0920-4818-8B4C-948306080BD1}" sibTransId="{A19D62B9-D8CC-4AC6-B33B-634B277F8192}"/>
    <dgm:cxn modelId="{0C47143D-1EDB-477B-8108-EBD0CBA15A8E}" type="presOf" srcId="{F929EC3E-83EF-49C0-A933-2D2774A9E1FE}" destId="{F8D45087-7F50-462F-8A55-A9F8C483ACB3}" srcOrd="0" destOrd="0" presId="urn:diagrams.loki3.com/BracketList"/>
    <dgm:cxn modelId="{3AEEC73F-109E-45E2-979C-D1E9D5ACAF7D}" type="presOf" srcId="{786813D9-654A-4171-830C-846A6EB0EE1F}" destId="{4C165576-6877-43D8-971B-D2FBEB95A907}" srcOrd="0" destOrd="0" presId="urn:diagrams.loki3.com/BracketList"/>
    <dgm:cxn modelId="{7FE9CD3F-2F9C-4584-B101-5DF564D7ABD1}" srcId="{12BF5C3B-C9E3-4B91-9A53-93DBA4FCD876}" destId="{54317BB1-1060-429F-91FD-65C20E658E75}" srcOrd="0" destOrd="0" parTransId="{A18E510B-42A2-4BD0-B052-A55D6B77B34C}" sibTransId="{60DEF5E8-AA59-4CDF-B9B4-E5915E3F5845}"/>
    <dgm:cxn modelId="{58959B42-00A6-4B9E-AD0F-6E2459AFEC8D}" type="presOf" srcId="{940B19F3-1825-4797-9474-FCCF02AD2869}" destId="{A59824F6-7434-4CB0-99F5-556FD3A800EC}" srcOrd="0" destOrd="0" presId="urn:diagrams.loki3.com/BracketList"/>
    <dgm:cxn modelId="{F42A1D68-1D97-41F4-97AD-3B268E23086D}" type="presOf" srcId="{54CCB9DB-9338-436A-9E7E-C585F33C8261}" destId="{59BD4C40-B1C5-4BED-9374-B93F560C1D69}" srcOrd="0" destOrd="0" presId="urn:diagrams.loki3.com/BracketList"/>
    <dgm:cxn modelId="{317AEA69-A685-4C11-A885-686BC96CF4AB}" srcId="{940B19F3-1825-4797-9474-FCCF02AD2869}" destId="{72D83F34-B7B5-4565-8994-E5712C00779F}" srcOrd="0" destOrd="0" parTransId="{12080FE9-ED9F-4E26-A56A-8E82AB9B1C0B}" sibTransId="{ED45CAC6-2C34-48AF-A4C6-6A86D9F3A129}"/>
    <dgm:cxn modelId="{478D9F78-1A9F-4926-A773-479C19E4544A}" srcId="{F929EC3E-83EF-49C0-A933-2D2774A9E1FE}" destId="{12BF5C3B-C9E3-4B91-9A53-93DBA4FCD876}" srcOrd="4" destOrd="0" parTransId="{7CA9AEA6-BC7A-47DA-8637-066B829A517E}" sibTransId="{2B4E90EB-A089-4932-A591-E20467272322}"/>
    <dgm:cxn modelId="{50829C7E-1E12-4095-ABED-0999A54F0358}" type="presOf" srcId="{12BF5C3B-C9E3-4B91-9A53-93DBA4FCD876}" destId="{3680A1FA-6AF8-4B50-9B78-E3C946ACDC97}" srcOrd="0" destOrd="0" presId="urn:diagrams.loki3.com/BracketList"/>
    <dgm:cxn modelId="{F192598D-E93D-40E4-A763-E9E74C1A3902}" srcId="{F929EC3E-83EF-49C0-A933-2D2774A9E1FE}" destId="{51E5BA9C-118F-43C3-9C5D-343C9E4127E7}" srcOrd="5" destOrd="0" parTransId="{598CBB75-3353-4864-8175-27E39721246C}" sibTransId="{C1B9E92B-8551-4DE4-A084-60D3C613529F}"/>
    <dgm:cxn modelId="{6DF6008E-C31B-4260-9179-8E1A65F7676E}" type="presOf" srcId="{72D83F34-B7B5-4565-8994-E5712C00779F}" destId="{F62FC272-58FA-4225-9794-B333F8508B40}" srcOrd="0" destOrd="0" presId="urn:diagrams.loki3.com/BracketList"/>
    <dgm:cxn modelId="{43CEBE99-9121-468E-ADAF-9FEC59F166E3}" type="presOf" srcId="{51E5BA9C-118F-43C3-9C5D-343C9E4127E7}" destId="{F674C9CA-65CE-4AE3-BC9C-5AA0CA26B455}" srcOrd="0" destOrd="0" presId="urn:diagrams.loki3.com/BracketList"/>
    <dgm:cxn modelId="{0EC9FAA1-B251-46EE-8270-08DA878616C7}" srcId="{51E5BA9C-118F-43C3-9C5D-343C9E4127E7}" destId="{54CCB9DB-9338-436A-9E7E-C585F33C8261}" srcOrd="0" destOrd="0" parTransId="{3537811A-3B36-4247-ABEE-5F369FE0C4BF}" sibTransId="{B871A557-A997-48FD-AD62-E351E3A0131C}"/>
    <dgm:cxn modelId="{13C0C4C2-25A9-40BF-8A37-F96370E3F1BF}" type="presOf" srcId="{10816355-6C6D-4634-92D0-7E302EBE9A87}" destId="{33CFE287-5CC8-498E-BA61-914341B04725}" srcOrd="0" destOrd="0" presId="urn:diagrams.loki3.com/BracketList"/>
    <dgm:cxn modelId="{003A61C4-66B3-4764-8373-C4D3C41635DA}" srcId="{F929EC3E-83EF-49C0-A933-2D2774A9E1FE}" destId="{940B19F3-1825-4797-9474-FCCF02AD2869}" srcOrd="0" destOrd="0" parTransId="{AF089A54-2743-4B40-936B-2D446BB8CDF6}" sibTransId="{52DE0F18-5A42-406D-9DCC-23FE70005F9A}"/>
    <dgm:cxn modelId="{0BCE51C8-3430-4E90-946A-F0A5C657ABAF}" type="presOf" srcId="{9BD01BAC-F82E-436D-85C4-31A15D1F9A73}" destId="{1A8E827B-83C6-4AB1-B16F-ABC12FFE5D43}" srcOrd="0" destOrd="0" presId="urn:diagrams.loki3.com/BracketList"/>
    <dgm:cxn modelId="{EF4017D3-E869-43ED-A596-F0567758D4AF}" srcId="{9BD01BAC-F82E-436D-85C4-31A15D1F9A73}" destId="{1D61CB5C-6107-4BA3-8EA6-781F6EA6DF64}" srcOrd="0" destOrd="0" parTransId="{A645AB4E-9006-4DDB-9D87-E51B4AAFC67E}" sibTransId="{036721FE-E43B-48B9-80A9-B782157E1926}"/>
    <dgm:cxn modelId="{6F89F3D6-00DF-4D3E-871D-2A64FE62B82E}" type="presOf" srcId="{54317BB1-1060-429F-91FD-65C20E658E75}" destId="{FE3C2625-2171-4D33-AF49-831311BB64EA}" srcOrd="0" destOrd="0" presId="urn:diagrams.loki3.com/BracketList"/>
    <dgm:cxn modelId="{546376DB-3773-4C23-9472-B765FD9185F5}" srcId="{F929EC3E-83EF-49C0-A933-2D2774A9E1FE}" destId="{10816355-6C6D-4634-92D0-7E302EBE9A87}" srcOrd="3" destOrd="0" parTransId="{431CF204-5A61-4B69-AC53-7A9B811901DD}" sibTransId="{7440BF50-8240-470A-A613-12F0CDF514FC}"/>
    <dgm:cxn modelId="{668E97EC-0823-4CB7-94E0-0D11D1429597}" srcId="{C8454F6E-C8FA-445B-906E-F09BA1193085}" destId="{457D5E15-BF4D-4C22-9804-B1AB2B302FBA}" srcOrd="0" destOrd="0" parTransId="{4E9CC3F6-B60C-402C-A33C-0307BBF25115}" sibTransId="{E5AB54E3-65CF-4EAE-B226-964035F578D4}"/>
    <dgm:cxn modelId="{17AFB2FF-E319-418B-B809-5D04F52E6CC9}" type="presOf" srcId="{457D5E15-BF4D-4C22-9804-B1AB2B302FBA}" destId="{CAC559F4-3173-46F8-AE93-1650F8031E6B}" srcOrd="0" destOrd="0" presId="urn:diagrams.loki3.com/BracketList"/>
    <dgm:cxn modelId="{3B49E1E7-699E-4731-AE7F-6DED5D762FB6}" type="presParOf" srcId="{F8D45087-7F50-462F-8A55-A9F8C483ACB3}" destId="{C2A9FA95-AF0A-4DA5-91A4-475D60FE15F5}" srcOrd="0" destOrd="0" presId="urn:diagrams.loki3.com/BracketList"/>
    <dgm:cxn modelId="{D0FE3CE0-B791-4581-9A78-151F0FD8E5E7}" type="presParOf" srcId="{C2A9FA95-AF0A-4DA5-91A4-475D60FE15F5}" destId="{A59824F6-7434-4CB0-99F5-556FD3A800EC}" srcOrd="0" destOrd="0" presId="urn:diagrams.loki3.com/BracketList"/>
    <dgm:cxn modelId="{6796E357-4A58-40EB-A74E-BCB63314554E}" type="presParOf" srcId="{C2A9FA95-AF0A-4DA5-91A4-475D60FE15F5}" destId="{3493BEA6-7C7A-4389-A1EB-826C7F662462}" srcOrd="1" destOrd="0" presId="urn:diagrams.loki3.com/BracketList"/>
    <dgm:cxn modelId="{19C518ED-BCC2-475F-A29C-5547B8AA7677}" type="presParOf" srcId="{C2A9FA95-AF0A-4DA5-91A4-475D60FE15F5}" destId="{802C688F-08C1-431F-98BB-97D5588F9333}" srcOrd="2" destOrd="0" presId="urn:diagrams.loki3.com/BracketList"/>
    <dgm:cxn modelId="{ACE6B7C7-4E17-4CD2-8CFD-807AA5AAD9AD}" type="presParOf" srcId="{C2A9FA95-AF0A-4DA5-91A4-475D60FE15F5}" destId="{F62FC272-58FA-4225-9794-B333F8508B40}" srcOrd="3" destOrd="0" presId="urn:diagrams.loki3.com/BracketList"/>
    <dgm:cxn modelId="{628E0AB1-CEC8-47CD-A664-1CCA2D73997E}" type="presParOf" srcId="{F8D45087-7F50-462F-8A55-A9F8C483ACB3}" destId="{D9C02011-09BB-4251-A496-1D4C9128E472}" srcOrd="1" destOrd="0" presId="urn:diagrams.loki3.com/BracketList"/>
    <dgm:cxn modelId="{D7EB931B-9CC8-44BD-9BA3-CF5CDE3A88C6}" type="presParOf" srcId="{F8D45087-7F50-462F-8A55-A9F8C483ACB3}" destId="{2ABA5042-5AA9-4353-8DE4-5FD04969F85D}" srcOrd="2" destOrd="0" presId="urn:diagrams.loki3.com/BracketList"/>
    <dgm:cxn modelId="{3CC2B402-AAF1-4A44-A182-4F12A51E3CE9}" type="presParOf" srcId="{2ABA5042-5AA9-4353-8DE4-5FD04969F85D}" destId="{1A8E827B-83C6-4AB1-B16F-ABC12FFE5D43}" srcOrd="0" destOrd="0" presId="urn:diagrams.loki3.com/BracketList"/>
    <dgm:cxn modelId="{F7BF6FC4-AEF8-45CD-AAEC-6A6460A9249C}" type="presParOf" srcId="{2ABA5042-5AA9-4353-8DE4-5FD04969F85D}" destId="{FB07752F-7850-4B6F-9315-E3F5BF6F7B4E}" srcOrd="1" destOrd="0" presId="urn:diagrams.loki3.com/BracketList"/>
    <dgm:cxn modelId="{2A7ACD89-6256-45C2-BFD6-AB00C24D6414}" type="presParOf" srcId="{2ABA5042-5AA9-4353-8DE4-5FD04969F85D}" destId="{4BB94A5A-FAB7-48A1-B47F-1D455BB410FB}" srcOrd="2" destOrd="0" presId="urn:diagrams.loki3.com/BracketList"/>
    <dgm:cxn modelId="{83AF094D-AABB-4C13-A266-8FDF26789BB3}" type="presParOf" srcId="{2ABA5042-5AA9-4353-8DE4-5FD04969F85D}" destId="{BE032A9D-7149-4E98-84C1-4C5C5E603487}" srcOrd="3" destOrd="0" presId="urn:diagrams.loki3.com/BracketList"/>
    <dgm:cxn modelId="{707ED6B9-C9D4-429C-9074-463B5D880F0A}" type="presParOf" srcId="{F8D45087-7F50-462F-8A55-A9F8C483ACB3}" destId="{5FC70052-915F-4512-8946-8E7F119B6A49}" srcOrd="3" destOrd="0" presId="urn:diagrams.loki3.com/BracketList"/>
    <dgm:cxn modelId="{9C0AA810-FEFA-488F-9983-F0C903822CE5}" type="presParOf" srcId="{F8D45087-7F50-462F-8A55-A9F8C483ACB3}" destId="{1CB42C70-C571-4F22-8FFE-114A3A7C21EA}" srcOrd="4" destOrd="0" presId="urn:diagrams.loki3.com/BracketList"/>
    <dgm:cxn modelId="{7C982131-F52B-44CC-81C1-3425EBC73E69}" type="presParOf" srcId="{1CB42C70-C571-4F22-8FFE-114A3A7C21EA}" destId="{2230A3C8-5BAE-4E3D-B8D9-52BEFEA9F6ED}" srcOrd="0" destOrd="0" presId="urn:diagrams.loki3.com/BracketList"/>
    <dgm:cxn modelId="{D4F63441-0B7B-4F87-9EDF-0C580F801C2F}" type="presParOf" srcId="{1CB42C70-C571-4F22-8FFE-114A3A7C21EA}" destId="{C910725D-C845-408D-ACBA-5DF4C2EDFB3D}" srcOrd="1" destOrd="0" presId="urn:diagrams.loki3.com/BracketList"/>
    <dgm:cxn modelId="{F85E0C62-665D-45E5-8678-DBFAAA1F2D2C}" type="presParOf" srcId="{1CB42C70-C571-4F22-8FFE-114A3A7C21EA}" destId="{153F4371-409B-4442-A145-A8ECAE501FAC}" srcOrd="2" destOrd="0" presId="urn:diagrams.loki3.com/BracketList"/>
    <dgm:cxn modelId="{9935B91D-F3F8-41AE-B1F5-3AE1B2914089}" type="presParOf" srcId="{1CB42C70-C571-4F22-8FFE-114A3A7C21EA}" destId="{CAC559F4-3173-46F8-AE93-1650F8031E6B}" srcOrd="3" destOrd="0" presId="urn:diagrams.loki3.com/BracketList"/>
    <dgm:cxn modelId="{A16CF2F5-D269-4368-847E-6C173A68507F}" type="presParOf" srcId="{F8D45087-7F50-462F-8A55-A9F8C483ACB3}" destId="{37643EFA-FC00-4743-BBB7-B8306DDB733D}" srcOrd="5" destOrd="0" presId="urn:diagrams.loki3.com/BracketList"/>
    <dgm:cxn modelId="{756F1E30-79D6-4E69-8BA0-11CCAE469AAF}" type="presParOf" srcId="{F8D45087-7F50-462F-8A55-A9F8C483ACB3}" destId="{6958D740-2014-4C28-9FE6-E7DEC13975AE}" srcOrd="6" destOrd="0" presId="urn:diagrams.loki3.com/BracketList"/>
    <dgm:cxn modelId="{4260A985-B55B-44F2-BE6F-0B761678D120}" type="presParOf" srcId="{6958D740-2014-4C28-9FE6-E7DEC13975AE}" destId="{33CFE287-5CC8-498E-BA61-914341B04725}" srcOrd="0" destOrd="0" presId="urn:diagrams.loki3.com/BracketList"/>
    <dgm:cxn modelId="{A6B281A3-328A-4D21-909A-C7C43D1E413C}" type="presParOf" srcId="{6958D740-2014-4C28-9FE6-E7DEC13975AE}" destId="{5B8E0498-7225-4AEA-9ED5-D25A921E0173}" srcOrd="1" destOrd="0" presId="urn:diagrams.loki3.com/BracketList"/>
    <dgm:cxn modelId="{158E2389-7773-4695-8212-2B15A0141F33}" type="presParOf" srcId="{6958D740-2014-4C28-9FE6-E7DEC13975AE}" destId="{7C1EA4D2-3F6A-41E0-A9BA-FAFEB96BC7FE}" srcOrd="2" destOrd="0" presId="urn:diagrams.loki3.com/BracketList"/>
    <dgm:cxn modelId="{EC957B73-FB2F-49E0-B0D3-F54AD144D62C}" type="presParOf" srcId="{6958D740-2014-4C28-9FE6-E7DEC13975AE}" destId="{4C165576-6877-43D8-971B-D2FBEB95A907}" srcOrd="3" destOrd="0" presId="urn:diagrams.loki3.com/BracketList"/>
    <dgm:cxn modelId="{77FD7083-8408-4E73-87AA-BB6077690056}" type="presParOf" srcId="{F8D45087-7F50-462F-8A55-A9F8C483ACB3}" destId="{A4057018-C578-4CD2-A94F-0759765EB904}" srcOrd="7" destOrd="0" presId="urn:diagrams.loki3.com/BracketList"/>
    <dgm:cxn modelId="{73C99A4D-94FC-4CAB-9F05-177125FC32FB}" type="presParOf" srcId="{F8D45087-7F50-462F-8A55-A9F8C483ACB3}" destId="{520AE196-5C31-4A4D-A1C8-55C69E9C195F}" srcOrd="8" destOrd="0" presId="urn:diagrams.loki3.com/BracketList"/>
    <dgm:cxn modelId="{CEF4A909-2E29-4227-B015-972618C1D3EE}" type="presParOf" srcId="{520AE196-5C31-4A4D-A1C8-55C69E9C195F}" destId="{3680A1FA-6AF8-4B50-9B78-E3C946ACDC97}" srcOrd="0" destOrd="0" presId="urn:diagrams.loki3.com/BracketList"/>
    <dgm:cxn modelId="{F5943402-616D-4D01-8009-CC36EE62CDE9}" type="presParOf" srcId="{520AE196-5C31-4A4D-A1C8-55C69E9C195F}" destId="{34CF263D-288D-4D9E-8D91-8CDDBB210637}" srcOrd="1" destOrd="0" presId="urn:diagrams.loki3.com/BracketList"/>
    <dgm:cxn modelId="{F0BE5DE8-7C47-481D-B4E3-C216C4D6637A}" type="presParOf" srcId="{520AE196-5C31-4A4D-A1C8-55C69E9C195F}" destId="{97953CFF-6978-40E8-8247-362ABC7C2DFE}" srcOrd="2" destOrd="0" presId="urn:diagrams.loki3.com/BracketList"/>
    <dgm:cxn modelId="{44892A5E-CE7F-4267-A5CB-08FEAB87E738}" type="presParOf" srcId="{520AE196-5C31-4A4D-A1C8-55C69E9C195F}" destId="{FE3C2625-2171-4D33-AF49-831311BB64EA}" srcOrd="3" destOrd="0" presId="urn:diagrams.loki3.com/BracketList"/>
    <dgm:cxn modelId="{CD944ECF-A39C-43F6-8B00-43647EF5E550}" type="presParOf" srcId="{F8D45087-7F50-462F-8A55-A9F8C483ACB3}" destId="{2F086546-9299-485F-A912-FC7B5C665187}" srcOrd="9" destOrd="0" presId="urn:diagrams.loki3.com/BracketList"/>
    <dgm:cxn modelId="{77750440-44CB-4610-BBE7-B1EF769EF6B1}" type="presParOf" srcId="{F8D45087-7F50-462F-8A55-A9F8C483ACB3}" destId="{20C6BB16-20FA-4230-B84C-560A4F30B9CD}" srcOrd="10" destOrd="0" presId="urn:diagrams.loki3.com/BracketList"/>
    <dgm:cxn modelId="{71D4A42C-F9E8-49D9-AA7A-50A8A8C3AB4E}" type="presParOf" srcId="{20C6BB16-20FA-4230-B84C-560A4F30B9CD}" destId="{F674C9CA-65CE-4AE3-BC9C-5AA0CA26B455}" srcOrd="0" destOrd="0" presId="urn:diagrams.loki3.com/BracketList"/>
    <dgm:cxn modelId="{4B6DBB57-BACC-45C2-BC19-9307A21581B6}" type="presParOf" srcId="{20C6BB16-20FA-4230-B84C-560A4F30B9CD}" destId="{E2C97BBD-E4FE-468D-AEBB-ACBA9A44BF24}" srcOrd="1" destOrd="0" presId="urn:diagrams.loki3.com/BracketList"/>
    <dgm:cxn modelId="{5C5FDE32-BCDA-491C-BBC9-0D2A2FBF098D}" type="presParOf" srcId="{20C6BB16-20FA-4230-B84C-560A4F30B9CD}" destId="{F4A0EADF-0853-424D-9257-1B788C93A2F1}" srcOrd="2" destOrd="0" presId="urn:diagrams.loki3.com/BracketList"/>
    <dgm:cxn modelId="{38B3A0C3-C325-46C5-896E-140E291E7A9F}" type="presParOf" srcId="{20C6BB16-20FA-4230-B84C-560A4F30B9CD}" destId="{59BD4C40-B1C5-4BED-9374-B93F560C1D69}" srcOrd="3" destOrd="0" presId="urn:diagrams.loki3.com/Bracket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20012C-4F38-41F6-8579-56877368C71B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E55B00-E0E9-488A-AAD1-43ADF17E5E36}">
      <dgm:prSet phldrT="[Text]" custT="1"/>
      <dgm:spPr/>
      <dgm:t>
        <a:bodyPr/>
        <a:lstStyle/>
        <a:p>
          <a:r>
            <a:rPr lang="en-US" sz="1050" dirty="0"/>
            <a:t>Projects</a:t>
          </a:r>
        </a:p>
      </dgm:t>
    </dgm:pt>
    <dgm:pt modelId="{96E95185-5E93-43F1-9959-5251B44D5C74}" type="parTrans" cxnId="{F79CABA8-B6A9-4BF3-9D54-64C426FC1028}">
      <dgm:prSet/>
      <dgm:spPr/>
      <dgm:t>
        <a:bodyPr/>
        <a:lstStyle/>
        <a:p>
          <a:endParaRPr lang="en-US" sz="1050"/>
        </a:p>
      </dgm:t>
    </dgm:pt>
    <dgm:pt modelId="{D8FD9287-FF14-4812-88A7-753A4BE1532D}" type="sibTrans" cxnId="{F79CABA8-B6A9-4BF3-9D54-64C426FC1028}">
      <dgm:prSet/>
      <dgm:spPr/>
      <dgm:t>
        <a:bodyPr/>
        <a:lstStyle/>
        <a:p>
          <a:endParaRPr lang="en-US" sz="1050"/>
        </a:p>
      </dgm:t>
    </dgm:pt>
    <dgm:pt modelId="{F94C0FFC-366F-40CF-8A49-3794EA0DD70C}">
      <dgm:prSet phldrT="[Text]" custT="1"/>
      <dgm:spPr/>
      <dgm:t>
        <a:bodyPr/>
        <a:lstStyle/>
        <a:p>
          <a:r>
            <a:rPr lang="en-US" sz="1050" dirty="0" err="1"/>
            <a:t>Maskan</a:t>
          </a:r>
          <a:endParaRPr lang="en-US" sz="1050" dirty="0"/>
        </a:p>
      </dgm:t>
    </dgm:pt>
    <dgm:pt modelId="{2C5560D9-CFAE-4C70-BA00-63F90B527DD1}" type="parTrans" cxnId="{ED0B7484-0820-44EF-B415-936D79B3A952}">
      <dgm:prSet/>
      <dgm:spPr/>
      <dgm:t>
        <a:bodyPr/>
        <a:lstStyle/>
        <a:p>
          <a:endParaRPr lang="en-US" sz="1050"/>
        </a:p>
      </dgm:t>
    </dgm:pt>
    <dgm:pt modelId="{DDC66B79-DC95-43AA-A039-73C7216BEB9F}" type="sibTrans" cxnId="{ED0B7484-0820-44EF-B415-936D79B3A952}">
      <dgm:prSet/>
      <dgm:spPr/>
      <dgm:t>
        <a:bodyPr/>
        <a:lstStyle/>
        <a:p>
          <a:endParaRPr lang="en-US" sz="1050"/>
        </a:p>
      </dgm:t>
    </dgm:pt>
    <dgm:pt modelId="{3A947BB2-1356-46F3-961D-0F51FD683375}">
      <dgm:prSet phldrT="[Text]" custT="1"/>
      <dgm:spPr/>
      <dgm:t>
        <a:bodyPr/>
        <a:lstStyle/>
        <a:p>
          <a:r>
            <a:rPr lang="en-US" sz="1050" dirty="0" err="1"/>
            <a:t>Damac</a:t>
          </a:r>
          <a:endParaRPr lang="en-US" sz="1050" dirty="0"/>
        </a:p>
      </dgm:t>
    </dgm:pt>
    <dgm:pt modelId="{29D98DF6-7293-48F9-A42E-5242A47C4D60}" type="parTrans" cxnId="{94AE43E1-F85E-4BC0-B1C4-EC1BDB9D3958}">
      <dgm:prSet/>
      <dgm:spPr/>
      <dgm:t>
        <a:bodyPr/>
        <a:lstStyle/>
        <a:p>
          <a:endParaRPr lang="en-US" sz="1050"/>
        </a:p>
      </dgm:t>
    </dgm:pt>
    <dgm:pt modelId="{C7CCC9D4-0FB4-4E82-A17E-FC7866B787F6}" type="sibTrans" cxnId="{94AE43E1-F85E-4BC0-B1C4-EC1BDB9D3958}">
      <dgm:prSet/>
      <dgm:spPr/>
      <dgm:t>
        <a:bodyPr/>
        <a:lstStyle/>
        <a:p>
          <a:endParaRPr lang="en-US" sz="1050"/>
        </a:p>
      </dgm:t>
    </dgm:pt>
    <dgm:pt modelId="{36C0914D-6918-452E-BF87-5E034D8D475E}">
      <dgm:prSet phldrT="[Text]" custT="1"/>
      <dgm:spPr/>
      <dgm:t>
        <a:bodyPr/>
        <a:lstStyle/>
        <a:p>
          <a:r>
            <a:rPr lang="en-US" sz="1050" dirty="0" err="1"/>
            <a:t>Ellisdon</a:t>
          </a:r>
          <a:endParaRPr lang="en-US" sz="1050" dirty="0"/>
        </a:p>
      </dgm:t>
    </dgm:pt>
    <dgm:pt modelId="{16D4B8D4-1D85-455D-AF4E-0590A8DC27EE}" type="parTrans" cxnId="{6F2C0B9E-B1FC-4A99-AA79-14B6C526E72A}">
      <dgm:prSet/>
      <dgm:spPr/>
      <dgm:t>
        <a:bodyPr/>
        <a:lstStyle/>
        <a:p>
          <a:endParaRPr lang="en-US" sz="1050"/>
        </a:p>
      </dgm:t>
    </dgm:pt>
    <dgm:pt modelId="{357BF7F4-CEB1-4A81-A04C-8175271DAEF3}" type="sibTrans" cxnId="{6F2C0B9E-B1FC-4A99-AA79-14B6C526E72A}">
      <dgm:prSet/>
      <dgm:spPr/>
      <dgm:t>
        <a:bodyPr/>
        <a:lstStyle/>
        <a:p>
          <a:endParaRPr lang="en-US" sz="1050"/>
        </a:p>
      </dgm:t>
    </dgm:pt>
    <dgm:pt modelId="{FFD195AC-60E5-4828-8211-9091BAED8424}">
      <dgm:prSet phldrT="[Text]" custT="1"/>
      <dgm:spPr/>
      <dgm:t>
        <a:bodyPr/>
        <a:lstStyle/>
        <a:p>
          <a:r>
            <a:rPr lang="en-US" sz="1050" dirty="0" err="1"/>
            <a:t>Equiton</a:t>
          </a:r>
          <a:endParaRPr lang="en-US" sz="1050" dirty="0"/>
        </a:p>
      </dgm:t>
    </dgm:pt>
    <dgm:pt modelId="{8700151A-7C0E-485E-AAF3-2749751BD945}" type="parTrans" cxnId="{B5A82C5C-3B9F-4554-8B7E-690A0FF7936D}">
      <dgm:prSet/>
      <dgm:spPr/>
      <dgm:t>
        <a:bodyPr/>
        <a:lstStyle/>
        <a:p>
          <a:endParaRPr lang="en-US" sz="1050"/>
        </a:p>
      </dgm:t>
    </dgm:pt>
    <dgm:pt modelId="{52DEEBC1-96E7-4657-B78C-B736104C52B0}" type="sibTrans" cxnId="{B5A82C5C-3B9F-4554-8B7E-690A0FF7936D}">
      <dgm:prSet/>
      <dgm:spPr/>
      <dgm:t>
        <a:bodyPr/>
        <a:lstStyle/>
        <a:p>
          <a:endParaRPr lang="en-US" sz="1050"/>
        </a:p>
      </dgm:t>
    </dgm:pt>
    <dgm:pt modelId="{90D1A617-9FE6-4235-A621-3ED76C66C75C}">
      <dgm:prSet phldrT="[Text]" custT="1"/>
      <dgm:spPr/>
      <dgm:t>
        <a:bodyPr/>
        <a:lstStyle/>
        <a:p>
          <a:r>
            <a:rPr lang="en-US" sz="1050"/>
            <a:t>Emaar</a:t>
          </a:r>
          <a:endParaRPr lang="en-US" sz="1050" dirty="0"/>
        </a:p>
      </dgm:t>
    </dgm:pt>
    <dgm:pt modelId="{7158E39E-955D-4D83-9A9B-AA9E7B5E9995}" type="parTrans" cxnId="{64CF822D-FAD8-4775-A76D-989D8B86C449}">
      <dgm:prSet/>
      <dgm:spPr/>
      <dgm:t>
        <a:bodyPr/>
        <a:lstStyle/>
        <a:p>
          <a:endParaRPr lang="en-US" sz="1050"/>
        </a:p>
      </dgm:t>
    </dgm:pt>
    <dgm:pt modelId="{4C07A15A-B41E-4EF7-92EC-47CA1BABB2A0}" type="sibTrans" cxnId="{64CF822D-FAD8-4775-A76D-989D8B86C449}">
      <dgm:prSet/>
      <dgm:spPr/>
      <dgm:t>
        <a:bodyPr/>
        <a:lstStyle/>
        <a:p>
          <a:endParaRPr lang="en-US" sz="1050"/>
        </a:p>
      </dgm:t>
    </dgm:pt>
    <dgm:pt modelId="{04840C41-ACE9-423F-A3F8-6FD9AA59D200}" type="pres">
      <dgm:prSet presAssocID="{A820012C-4F38-41F6-8579-56877368C71B}" presName="Name0" presStyleCnt="0">
        <dgm:presLayoutVars>
          <dgm:dir/>
          <dgm:resizeHandles val="exact"/>
        </dgm:presLayoutVars>
      </dgm:prSet>
      <dgm:spPr/>
    </dgm:pt>
    <dgm:pt modelId="{1CDCF8AD-EE7C-47B7-976F-46ACCB0714C6}" type="pres">
      <dgm:prSet presAssocID="{6DE55B00-E0E9-488A-AAD1-43ADF17E5E36}" presName="parTxOnly" presStyleLbl="node1" presStyleIdx="0" presStyleCnt="6">
        <dgm:presLayoutVars>
          <dgm:bulletEnabled val="1"/>
        </dgm:presLayoutVars>
      </dgm:prSet>
      <dgm:spPr/>
    </dgm:pt>
    <dgm:pt modelId="{340F27DC-1FB9-460D-8E4E-8C79893F1E4D}" type="pres">
      <dgm:prSet presAssocID="{D8FD9287-FF14-4812-88A7-753A4BE1532D}" presName="parSpace" presStyleCnt="0"/>
      <dgm:spPr/>
    </dgm:pt>
    <dgm:pt modelId="{ADFBC7E5-DA38-49BD-B3A4-DEB4326C312C}" type="pres">
      <dgm:prSet presAssocID="{90D1A617-9FE6-4235-A621-3ED76C66C75C}" presName="parTxOnly" presStyleLbl="node1" presStyleIdx="1" presStyleCnt="6">
        <dgm:presLayoutVars>
          <dgm:bulletEnabled val="1"/>
        </dgm:presLayoutVars>
      </dgm:prSet>
      <dgm:spPr/>
    </dgm:pt>
    <dgm:pt modelId="{CE55FE98-CE2D-4AED-B1AF-A0502A796971}" type="pres">
      <dgm:prSet presAssocID="{4C07A15A-B41E-4EF7-92EC-47CA1BABB2A0}" presName="parSpace" presStyleCnt="0"/>
      <dgm:spPr/>
    </dgm:pt>
    <dgm:pt modelId="{F0DF12CC-F217-4967-B998-717BE16F10CF}" type="pres">
      <dgm:prSet presAssocID="{3A947BB2-1356-46F3-961D-0F51FD683375}" presName="parTxOnly" presStyleLbl="node1" presStyleIdx="2" presStyleCnt="6">
        <dgm:presLayoutVars>
          <dgm:bulletEnabled val="1"/>
        </dgm:presLayoutVars>
      </dgm:prSet>
      <dgm:spPr/>
    </dgm:pt>
    <dgm:pt modelId="{20F18D5A-9B89-41AC-9EF3-28D68356E953}" type="pres">
      <dgm:prSet presAssocID="{C7CCC9D4-0FB4-4E82-A17E-FC7866B787F6}" presName="parSpace" presStyleCnt="0"/>
      <dgm:spPr/>
    </dgm:pt>
    <dgm:pt modelId="{76895A13-A6FC-4D44-9E46-21BBAF4ADA8E}" type="pres">
      <dgm:prSet presAssocID="{36C0914D-6918-452E-BF87-5E034D8D475E}" presName="parTxOnly" presStyleLbl="node1" presStyleIdx="3" presStyleCnt="6">
        <dgm:presLayoutVars>
          <dgm:bulletEnabled val="1"/>
        </dgm:presLayoutVars>
      </dgm:prSet>
      <dgm:spPr/>
    </dgm:pt>
    <dgm:pt modelId="{A2589733-0637-4B30-BC24-172CF7A7E608}" type="pres">
      <dgm:prSet presAssocID="{357BF7F4-CEB1-4A81-A04C-8175271DAEF3}" presName="parSpace" presStyleCnt="0"/>
      <dgm:spPr/>
    </dgm:pt>
    <dgm:pt modelId="{52B7A97B-0839-4026-A987-FB342D080EAA}" type="pres">
      <dgm:prSet presAssocID="{FFD195AC-60E5-4828-8211-9091BAED8424}" presName="parTxOnly" presStyleLbl="node1" presStyleIdx="4" presStyleCnt="6">
        <dgm:presLayoutVars>
          <dgm:bulletEnabled val="1"/>
        </dgm:presLayoutVars>
      </dgm:prSet>
      <dgm:spPr/>
    </dgm:pt>
    <dgm:pt modelId="{07BA86D9-042C-4FAD-9CD1-777C2B916324}" type="pres">
      <dgm:prSet presAssocID="{52DEEBC1-96E7-4657-B78C-B736104C52B0}" presName="parSpace" presStyleCnt="0"/>
      <dgm:spPr/>
    </dgm:pt>
    <dgm:pt modelId="{FABE5541-E361-4090-B98D-B161AE7F649A}" type="pres">
      <dgm:prSet presAssocID="{F94C0FFC-366F-40CF-8A49-3794EA0DD70C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501D7E0B-F697-4438-BE64-50128B53BC48}" type="presOf" srcId="{3A947BB2-1356-46F3-961D-0F51FD683375}" destId="{F0DF12CC-F217-4967-B998-717BE16F10CF}" srcOrd="0" destOrd="0" presId="urn:microsoft.com/office/officeart/2005/8/layout/hChevron3"/>
    <dgm:cxn modelId="{4A79320D-8E3F-4C52-8154-F2A9595B65E4}" type="presOf" srcId="{FFD195AC-60E5-4828-8211-9091BAED8424}" destId="{52B7A97B-0839-4026-A987-FB342D080EAA}" srcOrd="0" destOrd="0" presId="urn:microsoft.com/office/officeart/2005/8/layout/hChevron3"/>
    <dgm:cxn modelId="{64CF822D-FAD8-4775-A76D-989D8B86C449}" srcId="{A820012C-4F38-41F6-8579-56877368C71B}" destId="{90D1A617-9FE6-4235-A621-3ED76C66C75C}" srcOrd="1" destOrd="0" parTransId="{7158E39E-955D-4D83-9A9B-AA9E7B5E9995}" sibTransId="{4C07A15A-B41E-4EF7-92EC-47CA1BABB2A0}"/>
    <dgm:cxn modelId="{3560053F-3891-48E9-9265-DA60254D057B}" type="presOf" srcId="{6DE55B00-E0E9-488A-AAD1-43ADF17E5E36}" destId="{1CDCF8AD-EE7C-47B7-976F-46ACCB0714C6}" srcOrd="0" destOrd="0" presId="urn:microsoft.com/office/officeart/2005/8/layout/hChevron3"/>
    <dgm:cxn modelId="{B5A82C5C-3B9F-4554-8B7E-690A0FF7936D}" srcId="{A820012C-4F38-41F6-8579-56877368C71B}" destId="{FFD195AC-60E5-4828-8211-9091BAED8424}" srcOrd="4" destOrd="0" parTransId="{8700151A-7C0E-485E-AAF3-2749751BD945}" sibTransId="{52DEEBC1-96E7-4657-B78C-B736104C52B0}"/>
    <dgm:cxn modelId="{70F22558-82DF-45A8-AAC2-4CB02B5AE774}" type="presOf" srcId="{90D1A617-9FE6-4235-A621-3ED76C66C75C}" destId="{ADFBC7E5-DA38-49BD-B3A4-DEB4326C312C}" srcOrd="0" destOrd="0" presId="urn:microsoft.com/office/officeart/2005/8/layout/hChevron3"/>
    <dgm:cxn modelId="{ED0B7484-0820-44EF-B415-936D79B3A952}" srcId="{A820012C-4F38-41F6-8579-56877368C71B}" destId="{F94C0FFC-366F-40CF-8A49-3794EA0DD70C}" srcOrd="5" destOrd="0" parTransId="{2C5560D9-CFAE-4C70-BA00-63F90B527DD1}" sibTransId="{DDC66B79-DC95-43AA-A039-73C7216BEB9F}"/>
    <dgm:cxn modelId="{6F2C0B9E-B1FC-4A99-AA79-14B6C526E72A}" srcId="{A820012C-4F38-41F6-8579-56877368C71B}" destId="{36C0914D-6918-452E-BF87-5E034D8D475E}" srcOrd="3" destOrd="0" parTransId="{16D4B8D4-1D85-455D-AF4E-0590A8DC27EE}" sibTransId="{357BF7F4-CEB1-4A81-A04C-8175271DAEF3}"/>
    <dgm:cxn modelId="{BEB4C5A7-F2BA-4327-8C74-78E563D4AF46}" type="presOf" srcId="{F94C0FFC-366F-40CF-8A49-3794EA0DD70C}" destId="{FABE5541-E361-4090-B98D-B161AE7F649A}" srcOrd="0" destOrd="0" presId="urn:microsoft.com/office/officeart/2005/8/layout/hChevron3"/>
    <dgm:cxn modelId="{F79CABA8-B6A9-4BF3-9D54-64C426FC1028}" srcId="{A820012C-4F38-41F6-8579-56877368C71B}" destId="{6DE55B00-E0E9-488A-AAD1-43ADF17E5E36}" srcOrd="0" destOrd="0" parTransId="{96E95185-5E93-43F1-9959-5251B44D5C74}" sibTransId="{D8FD9287-FF14-4812-88A7-753A4BE1532D}"/>
    <dgm:cxn modelId="{D6AD89C0-D95B-4491-8973-9FBACFB70AB1}" type="presOf" srcId="{A820012C-4F38-41F6-8579-56877368C71B}" destId="{04840C41-ACE9-423F-A3F8-6FD9AA59D200}" srcOrd="0" destOrd="0" presId="urn:microsoft.com/office/officeart/2005/8/layout/hChevron3"/>
    <dgm:cxn modelId="{7D0C68D9-863C-400E-8E9F-9331FC785B26}" type="presOf" srcId="{36C0914D-6918-452E-BF87-5E034D8D475E}" destId="{76895A13-A6FC-4D44-9E46-21BBAF4ADA8E}" srcOrd="0" destOrd="0" presId="urn:microsoft.com/office/officeart/2005/8/layout/hChevron3"/>
    <dgm:cxn modelId="{94AE43E1-F85E-4BC0-B1C4-EC1BDB9D3958}" srcId="{A820012C-4F38-41F6-8579-56877368C71B}" destId="{3A947BB2-1356-46F3-961D-0F51FD683375}" srcOrd="2" destOrd="0" parTransId="{29D98DF6-7293-48F9-A42E-5242A47C4D60}" sibTransId="{C7CCC9D4-0FB4-4E82-A17E-FC7866B787F6}"/>
    <dgm:cxn modelId="{604B32BE-6E05-4513-8564-06F479F3D704}" type="presParOf" srcId="{04840C41-ACE9-423F-A3F8-6FD9AA59D200}" destId="{1CDCF8AD-EE7C-47B7-976F-46ACCB0714C6}" srcOrd="0" destOrd="0" presId="urn:microsoft.com/office/officeart/2005/8/layout/hChevron3"/>
    <dgm:cxn modelId="{AE59A2A8-82E3-4C25-BC23-A6BFEE5A9726}" type="presParOf" srcId="{04840C41-ACE9-423F-A3F8-6FD9AA59D200}" destId="{340F27DC-1FB9-460D-8E4E-8C79893F1E4D}" srcOrd="1" destOrd="0" presId="urn:microsoft.com/office/officeart/2005/8/layout/hChevron3"/>
    <dgm:cxn modelId="{175F14D2-2B57-4436-8AD7-AC6AD7716967}" type="presParOf" srcId="{04840C41-ACE9-423F-A3F8-6FD9AA59D200}" destId="{ADFBC7E5-DA38-49BD-B3A4-DEB4326C312C}" srcOrd="2" destOrd="0" presId="urn:microsoft.com/office/officeart/2005/8/layout/hChevron3"/>
    <dgm:cxn modelId="{AC7E540C-D9FD-4F1E-ACE4-596DB547C23C}" type="presParOf" srcId="{04840C41-ACE9-423F-A3F8-6FD9AA59D200}" destId="{CE55FE98-CE2D-4AED-B1AF-A0502A796971}" srcOrd="3" destOrd="0" presId="urn:microsoft.com/office/officeart/2005/8/layout/hChevron3"/>
    <dgm:cxn modelId="{684B6023-562B-4150-9844-290649ECE9D2}" type="presParOf" srcId="{04840C41-ACE9-423F-A3F8-6FD9AA59D200}" destId="{F0DF12CC-F217-4967-B998-717BE16F10CF}" srcOrd="4" destOrd="0" presId="urn:microsoft.com/office/officeart/2005/8/layout/hChevron3"/>
    <dgm:cxn modelId="{8CF134FF-4DF5-4AAD-888A-163583C760BF}" type="presParOf" srcId="{04840C41-ACE9-423F-A3F8-6FD9AA59D200}" destId="{20F18D5A-9B89-41AC-9EF3-28D68356E953}" srcOrd="5" destOrd="0" presId="urn:microsoft.com/office/officeart/2005/8/layout/hChevron3"/>
    <dgm:cxn modelId="{9AC20734-B285-4F21-B02F-B63E02D64CDA}" type="presParOf" srcId="{04840C41-ACE9-423F-A3F8-6FD9AA59D200}" destId="{76895A13-A6FC-4D44-9E46-21BBAF4ADA8E}" srcOrd="6" destOrd="0" presId="urn:microsoft.com/office/officeart/2005/8/layout/hChevron3"/>
    <dgm:cxn modelId="{C0C598EC-B0A8-4747-BCA9-C30BCCEBEF24}" type="presParOf" srcId="{04840C41-ACE9-423F-A3F8-6FD9AA59D200}" destId="{A2589733-0637-4B30-BC24-172CF7A7E608}" srcOrd="7" destOrd="0" presId="urn:microsoft.com/office/officeart/2005/8/layout/hChevron3"/>
    <dgm:cxn modelId="{2543D1E3-A501-4DAA-A0EA-0CE7ECEA023F}" type="presParOf" srcId="{04840C41-ACE9-423F-A3F8-6FD9AA59D200}" destId="{52B7A97B-0839-4026-A987-FB342D080EAA}" srcOrd="8" destOrd="0" presId="urn:microsoft.com/office/officeart/2005/8/layout/hChevron3"/>
    <dgm:cxn modelId="{CF208529-271E-4D12-8143-F43C3465076D}" type="presParOf" srcId="{04840C41-ACE9-423F-A3F8-6FD9AA59D200}" destId="{07BA86D9-042C-4FAD-9CD1-777C2B916324}" srcOrd="9" destOrd="0" presId="urn:microsoft.com/office/officeart/2005/8/layout/hChevron3"/>
    <dgm:cxn modelId="{AF6EE0A4-1F2B-4E64-BAF3-30DECA24F41B}" type="presParOf" srcId="{04840C41-ACE9-423F-A3F8-6FD9AA59D200}" destId="{FABE5541-E361-4090-B98D-B161AE7F649A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EC55471-C471-4513-9724-A7E269FB2AA7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186979-F5D9-4C81-A7D1-433AFD846A4C}">
      <dgm:prSet phldrT="[Text]"/>
      <dgm:spPr/>
      <dgm:t>
        <a:bodyPr/>
        <a:lstStyle/>
        <a:p>
          <a:r>
            <a:rPr lang="en-US" dirty="0"/>
            <a:t>Business Consulting</a:t>
          </a:r>
        </a:p>
      </dgm:t>
    </dgm:pt>
    <dgm:pt modelId="{10D38AA7-8A07-4DE3-A3D0-3A83B192BEF0}" type="parTrans" cxnId="{850D3781-0A9D-405D-88F5-2CE7F2F91369}">
      <dgm:prSet/>
      <dgm:spPr/>
      <dgm:t>
        <a:bodyPr/>
        <a:lstStyle/>
        <a:p>
          <a:endParaRPr lang="en-US"/>
        </a:p>
      </dgm:t>
    </dgm:pt>
    <dgm:pt modelId="{9A2350B9-A726-43F3-831E-05E4A51629AA}" type="sibTrans" cxnId="{850D3781-0A9D-405D-88F5-2CE7F2F91369}">
      <dgm:prSet/>
      <dgm:spPr/>
      <dgm:t>
        <a:bodyPr/>
        <a:lstStyle/>
        <a:p>
          <a:endParaRPr lang="en-US"/>
        </a:p>
      </dgm:t>
    </dgm:pt>
    <dgm:pt modelId="{9D397094-6DF9-48ED-997A-BA56F95551D7}">
      <dgm:prSet phldrT="[Text]"/>
      <dgm:spPr/>
      <dgm:t>
        <a:bodyPr/>
        <a:lstStyle/>
        <a:p>
          <a:r>
            <a:rPr lang="en-US" dirty="0"/>
            <a:t>Financial Consulting</a:t>
          </a:r>
        </a:p>
      </dgm:t>
    </dgm:pt>
    <dgm:pt modelId="{980CF54C-4F93-4E3C-8431-6767BF26C79F}" type="parTrans" cxnId="{5C3F0138-61F3-4B25-AB94-0AC827F3D316}">
      <dgm:prSet/>
      <dgm:spPr/>
      <dgm:t>
        <a:bodyPr/>
        <a:lstStyle/>
        <a:p>
          <a:endParaRPr lang="en-US"/>
        </a:p>
      </dgm:t>
    </dgm:pt>
    <dgm:pt modelId="{48BE1DDF-F126-4F56-AB3B-6778E4E9D52F}" type="sibTrans" cxnId="{5C3F0138-61F3-4B25-AB94-0AC827F3D316}">
      <dgm:prSet/>
      <dgm:spPr/>
      <dgm:t>
        <a:bodyPr/>
        <a:lstStyle/>
        <a:p>
          <a:endParaRPr lang="en-US"/>
        </a:p>
      </dgm:t>
    </dgm:pt>
    <dgm:pt modelId="{F08DE26E-2DD3-466A-BB72-9B832C849A2F}">
      <dgm:prSet phldrT="[Text]"/>
      <dgm:spPr/>
      <dgm:t>
        <a:bodyPr/>
        <a:lstStyle/>
        <a:p>
          <a:r>
            <a:rPr lang="en-US" dirty="0"/>
            <a:t>Perks Benefits</a:t>
          </a:r>
        </a:p>
      </dgm:t>
    </dgm:pt>
    <dgm:pt modelId="{5619A08A-96BF-47A3-82E7-9A60C8D41645}" type="parTrans" cxnId="{64C91BDF-A84F-4068-87AC-D4E857596B5B}">
      <dgm:prSet/>
      <dgm:spPr/>
      <dgm:t>
        <a:bodyPr/>
        <a:lstStyle/>
        <a:p>
          <a:endParaRPr lang="en-US"/>
        </a:p>
      </dgm:t>
    </dgm:pt>
    <dgm:pt modelId="{8E8F3B98-83E4-4B93-9131-289107693D27}" type="sibTrans" cxnId="{64C91BDF-A84F-4068-87AC-D4E857596B5B}">
      <dgm:prSet/>
      <dgm:spPr/>
      <dgm:t>
        <a:bodyPr/>
        <a:lstStyle/>
        <a:p>
          <a:endParaRPr lang="en-US"/>
        </a:p>
      </dgm:t>
    </dgm:pt>
    <dgm:pt modelId="{04E7899E-8E2C-40CD-8AA4-CDACFAF13B16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Quick Rides</a:t>
          </a:r>
        </a:p>
      </dgm:t>
    </dgm:pt>
    <dgm:pt modelId="{0785A6D5-55A5-4C4C-8365-4CBAF8CEB1A9}" type="parTrans" cxnId="{BAFFF7F6-50C4-4F38-B861-688D94840178}">
      <dgm:prSet/>
      <dgm:spPr/>
      <dgm:t>
        <a:bodyPr/>
        <a:lstStyle/>
        <a:p>
          <a:endParaRPr lang="en-US"/>
        </a:p>
      </dgm:t>
    </dgm:pt>
    <dgm:pt modelId="{262955FC-86E5-4F34-A95B-891D652CDE91}" type="sibTrans" cxnId="{BAFFF7F6-50C4-4F38-B861-688D94840178}">
      <dgm:prSet/>
      <dgm:spPr/>
      <dgm:t>
        <a:bodyPr/>
        <a:lstStyle/>
        <a:p>
          <a:endParaRPr lang="en-US"/>
        </a:p>
      </dgm:t>
    </dgm:pt>
    <dgm:pt modelId="{BB29D5A7-B95B-4F8D-808E-27BC7FD16FEA}">
      <dgm:prSet phldrT="[Text]"/>
      <dgm:spPr/>
      <dgm:t>
        <a:bodyPr/>
        <a:lstStyle/>
        <a:p>
          <a:r>
            <a:rPr lang="en-US" dirty="0" err="1"/>
            <a:t>Maskan</a:t>
          </a:r>
          <a:endParaRPr lang="en-US" dirty="0"/>
        </a:p>
      </dgm:t>
    </dgm:pt>
    <dgm:pt modelId="{ED92C6D3-BF91-478B-8E68-3031A2667E08}" type="parTrans" cxnId="{FF25B6B7-BFDA-4C25-9672-C7AA2CDFDEBD}">
      <dgm:prSet/>
      <dgm:spPr/>
      <dgm:t>
        <a:bodyPr/>
        <a:lstStyle/>
        <a:p>
          <a:endParaRPr lang="en-US"/>
        </a:p>
      </dgm:t>
    </dgm:pt>
    <dgm:pt modelId="{0E44FD25-B13B-4374-B83F-6D44839B035E}" type="sibTrans" cxnId="{FF25B6B7-BFDA-4C25-9672-C7AA2CDFDEBD}">
      <dgm:prSet/>
      <dgm:spPr/>
      <dgm:t>
        <a:bodyPr/>
        <a:lstStyle/>
        <a:p>
          <a:endParaRPr lang="en-US"/>
        </a:p>
      </dgm:t>
    </dgm:pt>
    <dgm:pt modelId="{90B86192-DB76-4304-B716-D4DF2CE80956}">
      <dgm:prSet phldrT="[Text]"/>
      <dgm:spPr/>
      <dgm:t>
        <a:bodyPr/>
        <a:lstStyle/>
        <a:p>
          <a:r>
            <a:rPr lang="en-US" dirty="0"/>
            <a:t>Projects</a:t>
          </a:r>
        </a:p>
      </dgm:t>
    </dgm:pt>
    <dgm:pt modelId="{3D0D9942-A3DE-4221-AD04-2C32499B38E1}" type="parTrans" cxnId="{F2892343-9D5E-4E10-9ED0-E0A0C62D4714}">
      <dgm:prSet/>
      <dgm:spPr/>
      <dgm:t>
        <a:bodyPr/>
        <a:lstStyle/>
        <a:p>
          <a:endParaRPr lang="en-US"/>
        </a:p>
      </dgm:t>
    </dgm:pt>
    <dgm:pt modelId="{C6D50D49-3BCA-47B2-BA55-26A5C456D6AB}" type="sibTrans" cxnId="{F2892343-9D5E-4E10-9ED0-E0A0C62D4714}">
      <dgm:prSet/>
      <dgm:spPr/>
      <dgm:t>
        <a:bodyPr/>
        <a:lstStyle/>
        <a:p>
          <a:endParaRPr lang="en-US"/>
        </a:p>
      </dgm:t>
    </dgm:pt>
    <dgm:pt modelId="{907E18F0-1874-4F66-9DBD-5E34DF380828}" type="pres">
      <dgm:prSet presAssocID="{AEC55471-C471-4513-9724-A7E269FB2AA7}" presName="linear" presStyleCnt="0">
        <dgm:presLayoutVars>
          <dgm:dir/>
          <dgm:animLvl val="lvl"/>
          <dgm:resizeHandles val="exact"/>
        </dgm:presLayoutVars>
      </dgm:prSet>
      <dgm:spPr/>
    </dgm:pt>
    <dgm:pt modelId="{06CEAFB9-2B07-4A7C-AD6E-1E64EBB01D46}" type="pres">
      <dgm:prSet presAssocID="{D4186979-F5D9-4C81-A7D1-433AFD846A4C}" presName="parentLin" presStyleCnt="0"/>
      <dgm:spPr/>
    </dgm:pt>
    <dgm:pt modelId="{FDBB911E-1328-483E-B536-89877F9F6095}" type="pres">
      <dgm:prSet presAssocID="{D4186979-F5D9-4C81-A7D1-433AFD846A4C}" presName="parentLeftMargin" presStyleLbl="node1" presStyleIdx="0" presStyleCnt="6"/>
      <dgm:spPr/>
    </dgm:pt>
    <dgm:pt modelId="{02F41A9A-A95F-4E6B-A7DB-F5E2D5C21ECC}" type="pres">
      <dgm:prSet presAssocID="{D4186979-F5D9-4C81-A7D1-433AFD846A4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13D1F4F-A2D2-4522-A020-6C4E990D2695}" type="pres">
      <dgm:prSet presAssocID="{D4186979-F5D9-4C81-A7D1-433AFD846A4C}" presName="negativeSpace" presStyleCnt="0"/>
      <dgm:spPr/>
    </dgm:pt>
    <dgm:pt modelId="{FD8C23F2-12AE-4430-B018-460E5D5DA2DC}" type="pres">
      <dgm:prSet presAssocID="{D4186979-F5D9-4C81-A7D1-433AFD846A4C}" presName="childText" presStyleLbl="conFgAcc1" presStyleIdx="0" presStyleCnt="6">
        <dgm:presLayoutVars>
          <dgm:bulletEnabled val="1"/>
        </dgm:presLayoutVars>
      </dgm:prSet>
      <dgm:spPr/>
    </dgm:pt>
    <dgm:pt modelId="{183D8C30-B7D0-4859-AC82-B8D7E3CAC2CF}" type="pres">
      <dgm:prSet presAssocID="{9A2350B9-A726-43F3-831E-05E4A51629AA}" presName="spaceBetweenRectangles" presStyleCnt="0"/>
      <dgm:spPr/>
    </dgm:pt>
    <dgm:pt modelId="{AB96FCB1-CF28-44DC-96A7-AFFA33CBBDB8}" type="pres">
      <dgm:prSet presAssocID="{9D397094-6DF9-48ED-997A-BA56F95551D7}" presName="parentLin" presStyleCnt="0"/>
      <dgm:spPr/>
    </dgm:pt>
    <dgm:pt modelId="{232F543B-3CA1-4F3E-8262-B191ADF93FAE}" type="pres">
      <dgm:prSet presAssocID="{9D397094-6DF9-48ED-997A-BA56F95551D7}" presName="parentLeftMargin" presStyleLbl="node1" presStyleIdx="0" presStyleCnt="6"/>
      <dgm:spPr/>
    </dgm:pt>
    <dgm:pt modelId="{726250F0-8CD3-48F9-9F6C-70AADB78EF80}" type="pres">
      <dgm:prSet presAssocID="{9D397094-6DF9-48ED-997A-BA56F95551D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8521FE1-EC0A-4796-8FEB-EF3EC744B9D2}" type="pres">
      <dgm:prSet presAssocID="{9D397094-6DF9-48ED-997A-BA56F95551D7}" presName="negativeSpace" presStyleCnt="0"/>
      <dgm:spPr/>
    </dgm:pt>
    <dgm:pt modelId="{B1C5CEA2-67D7-424B-9498-213495CB31A0}" type="pres">
      <dgm:prSet presAssocID="{9D397094-6DF9-48ED-997A-BA56F95551D7}" presName="childText" presStyleLbl="conFgAcc1" presStyleIdx="1" presStyleCnt="6">
        <dgm:presLayoutVars>
          <dgm:bulletEnabled val="1"/>
        </dgm:presLayoutVars>
      </dgm:prSet>
      <dgm:spPr/>
    </dgm:pt>
    <dgm:pt modelId="{77B76B46-6B7C-499F-9B91-71CD275E25F9}" type="pres">
      <dgm:prSet presAssocID="{48BE1DDF-F126-4F56-AB3B-6778E4E9D52F}" presName="spaceBetweenRectangles" presStyleCnt="0"/>
      <dgm:spPr/>
    </dgm:pt>
    <dgm:pt modelId="{00C43A2F-E632-48F0-9CBB-27FF222E8566}" type="pres">
      <dgm:prSet presAssocID="{F08DE26E-2DD3-466A-BB72-9B832C849A2F}" presName="parentLin" presStyleCnt="0"/>
      <dgm:spPr/>
    </dgm:pt>
    <dgm:pt modelId="{FC418248-1C5A-422F-9BD9-AB70549E2A61}" type="pres">
      <dgm:prSet presAssocID="{F08DE26E-2DD3-466A-BB72-9B832C849A2F}" presName="parentLeftMargin" presStyleLbl="node1" presStyleIdx="1" presStyleCnt="6"/>
      <dgm:spPr/>
    </dgm:pt>
    <dgm:pt modelId="{AAE4E413-711B-41C7-979E-C50F68586373}" type="pres">
      <dgm:prSet presAssocID="{F08DE26E-2DD3-466A-BB72-9B832C849A2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3C4DD87-B7CD-4317-8D50-EBB34DC6A8B7}" type="pres">
      <dgm:prSet presAssocID="{F08DE26E-2DD3-466A-BB72-9B832C849A2F}" presName="negativeSpace" presStyleCnt="0"/>
      <dgm:spPr/>
    </dgm:pt>
    <dgm:pt modelId="{7B54D32C-2502-4B54-8A28-D796447B0F95}" type="pres">
      <dgm:prSet presAssocID="{F08DE26E-2DD3-466A-BB72-9B832C849A2F}" presName="childText" presStyleLbl="conFgAcc1" presStyleIdx="2" presStyleCnt="6">
        <dgm:presLayoutVars>
          <dgm:bulletEnabled val="1"/>
        </dgm:presLayoutVars>
      </dgm:prSet>
      <dgm:spPr/>
    </dgm:pt>
    <dgm:pt modelId="{594AD472-AFD0-46C6-A2BD-DA9AC97813EF}" type="pres">
      <dgm:prSet presAssocID="{8E8F3B98-83E4-4B93-9131-289107693D27}" presName="spaceBetweenRectangles" presStyleCnt="0"/>
      <dgm:spPr/>
    </dgm:pt>
    <dgm:pt modelId="{0C5D0972-E6F8-4848-98E3-601781BA981F}" type="pres">
      <dgm:prSet presAssocID="{04E7899E-8E2C-40CD-8AA4-CDACFAF13B16}" presName="parentLin" presStyleCnt="0"/>
      <dgm:spPr/>
    </dgm:pt>
    <dgm:pt modelId="{D50A8F73-D21E-48B1-A106-B16B14E00337}" type="pres">
      <dgm:prSet presAssocID="{04E7899E-8E2C-40CD-8AA4-CDACFAF13B16}" presName="parentLeftMargin" presStyleLbl="node1" presStyleIdx="2" presStyleCnt="6"/>
      <dgm:spPr/>
    </dgm:pt>
    <dgm:pt modelId="{EB2678B8-682E-4537-A334-8215E024549A}" type="pres">
      <dgm:prSet presAssocID="{04E7899E-8E2C-40CD-8AA4-CDACFAF13B1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6E0D192A-9A71-4E81-9F7C-CCF5B5F72967}" type="pres">
      <dgm:prSet presAssocID="{04E7899E-8E2C-40CD-8AA4-CDACFAF13B16}" presName="negativeSpace" presStyleCnt="0"/>
      <dgm:spPr/>
    </dgm:pt>
    <dgm:pt modelId="{44621C52-DFE2-4A4A-B86A-C847D0A94304}" type="pres">
      <dgm:prSet presAssocID="{04E7899E-8E2C-40CD-8AA4-CDACFAF13B16}" presName="childText" presStyleLbl="conFgAcc1" presStyleIdx="3" presStyleCnt="6">
        <dgm:presLayoutVars>
          <dgm:bulletEnabled val="1"/>
        </dgm:presLayoutVars>
      </dgm:prSet>
      <dgm:spPr/>
    </dgm:pt>
    <dgm:pt modelId="{40005A90-4520-437F-A962-F9AE5AE99C76}" type="pres">
      <dgm:prSet presAssocID="{262955FC-86E5-4F34-A95B-891D652CDE91}" presName="spaceBetweenRectangles" presStyleCnt="0"/>
      <dgm:spPr/>
    </dgm:pt>
    <dgm:pt modelId="{A02EECC5-6E3B-43AC-AD0F-0616E6AA29E2}" type="pres">
      <dgm:prSet presAssocID="{BB29D5A7-B95B-4F8D-808E-27BC7FD16FEA}" presName="parentLin" presStyleCnt="0"/>
      <dgm:spPr/>
    </dgm:pt>
    <dgm:pt modelId="{1956237F-04EE-454D-9A80-46BE404E1A87}" type="pres">
      <dgm:prSet presAssocID="{BB29D5A7-B95B-4F8D-808E-27BC7FD16FEA}" presName="parentLeftMargin" presStyleLbl="node1" presStyleIdx="3" presStyleCnt="6"/>
      <dgm:spPr/>
    </dgm:pt>
    <dgm:pt modelId="{06055AC2-E561-4609-8374-EB47E54B8679}" type="pres">
      <dgm:prSet presAssocID="{BB29D5A7-B95B-4F8D-808E-27BC7FD16FE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77AE3DA-7C53-4922-B0DF-D9FBDF9C2AE2}" type="pres">
      <dgm:prSet presAssocID="{BB29D5A7-B95B-4F8D-808E-27BC7FD16FEA}" presName="negativeSpace" presStyleCnt="0"/>
      <dgm:spPr/>
    </dgm:pt>
    <dgm:pt modelId="{7EC8AB70-289F-4B74-8E66-430F5D740FE0}" type="pres">
      <dgm:prSet presAssocID="{BB29D5A7-B95B-4F8D-808E-27BC7FD16FEA}" presName="childText" presStyleLbl="conFgAcc1" presStyleIdx="4" presStyleCnt="6">
        <dgm:presLayoutVars>
          <dgm:bulletEnabled val="1"/>
        </dgm:presLayoutVars>
      </dgm:prSet>
      <dgm:spPr/>
    </dgm:pt>
    <dgm:pt modelId="{8ECBC3D8-89FC-4F4E-987E-F2970E0999DB}" type="pres">
      <dgm:prSet presAssocID="{0E44FD25-B13B-4374-B83F-6D44839B035E}" presName="spaceBetweenRectangles" presStyleCnt="0"/>
      <dgm:spPr/>
    </dgm:pt>
    <dgm:pt modelId="{5D5AAA3A-CFE0-4A68-BC1C-ADE0664FCD12}" type="pres">
      <dgm:prSet presAssocID="{90B86192-DB76-4304-B716-D4DF2CE80956}" presName="parentLin" presStyleCnt="0"/>
      <dgm:spPr/>
    </dgm:pt>
    <dgm:pt modelId="{5DE20872-93A7-411E-86D7-E3EABB902E29}" type="pres">
      <dgm:prSet presAssocID="{90B86192-DB76-4304-B716-D4DF2CE80956}" presName="parentLeftMargin" presStyleLbl="node1" presStyleIdx="4" presStyleCnt="6"/>
      <dgm:spPr/>
    </dgm:pt>
    <dgm:pt modelId="{52A24540-E938-4F79-BDFC-1E5821685311}" type="pres">
      <dgm:prSet presAssocID="{90B86192-DB76-4304-B716-D4DF2CE8095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8663B4FB-593E-4982-88A0-4928FCE70BD8}" type="pres">
      <dgm:prSet presAssocID="{90B86192-DB76-4304-B716-D4DF2CE80956}" presName="negativeSpace" presStyleCnt="0"/>
      <dgm:spPr/>
    </dgm:pt>
    <dgm:pt modelId="{DFD9DE17-0336-435D-8D26-32CA36AC4238}" type="pres">
      <dgm:prSet presAssocID="{90B86192-DB76-4304-B716-D4DF2CE8095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62DBB19-127B-458C-B750-A0DD49B36448}" type="presOf" srcId="{D4186979-F5D9-4C81-A7D1-433AFD846A4C}" destId="{02F41A9A-A95F-4E6B-A7DB-F5E2D5C21ECC}" srcOrd="1" destOrd="0" presId="urn:microsoft.com/office/officeart/2005/8/layout/list1"/>
    <dgm:cxn modelId="{E71CF52A-5F22-4A30-B920-F8181B3D5552}" type="presOf" srcId="{F08DE26E-2DD3-466A-BB72-9B832C849A2F}" destId="{FC418248-1C5A-422F-9BD9-AB70549E2A61}" srcOrd="0" destOrd="0" presId="urn:microsoft.com/office/officeart/2005/8/layout/list1"/>
    <dgm:cxn modelId="{5C3F0138-61F3-4B25-AB94-0AC827F3D316}" srcId="{AEC55471-C471-4513-9724-A7E269FB2AA7}" destId="{9D397094-6DF9-48ED-997A-BA56F95551D7}" srcOrd="1" destOrd="0" parTransId="{980CF54C-4F93-4E3C-8431-6767BF26C79F}" sibTransId="{48BE1DDF-F126-4F56-AB3B-6778E4E9D52F}"/>
    <dgm:cxn modelId="{EF0EF961-EC61-47CA-9D6E-B5D2796C9817}" type="presOf" srcId="{90B86192-DB76-4304-B716-D4DF2CE80956}" destId="{5DE20872-93A7-411E-86D7-E3EABB902E29}" srcOrd="0" destOrd="0" presId="urn:microsoft.com/office/officeart/2005/8/layout/list1"/>
    <dgm:cxn modelId="{F2892343-9D5E-4E10-9ED0-E0A0C62D4714}" srcId="{AEC55471-C471-4513-9724-A7E269FB2AA7}" destId="{90B86192-DB76-4304-B716-D4DF2CE80956}" srcOrd="5" destOrd="0" parTransId="{3D0D9942-A3DE-4221-AD04-2C32499B38E1}" sibTransId="{C6D50D49-3BCA-47B2-BA55-26A5C456D6AB}"/>
    <dgm:cxn modelId="{7FDF1246-4829-4FC6-99F1-5433CD66361C}" type="presOf" srcId="{9D397094-6DF9-48ED-997A-BA56F95551D7}" destId="{232F543B-3CA1-4F3E-8262-B191ADF93FAE}" srcOrd="0" destOrd="0" presId="urn:microsoft.com/office/officeart/2005/8/layout/list1"/>
    <dgm:cxn modelId="{4ED59048-37DC-4A66-9675-31021304F080}" type="presOf" srcId="{BB29D5A7-B95B-4F8D-808E-27BC7FD16FEA}" destId="{1956237F-04EE-454D-9A80-46BE404E1A87}" srcOrd="0" destOrd="0" presId="urn:microsoft.com/office/officeart/2005/8/layout/list1"/>
    <dgm:cxn modelId="{46C8A569-ACBF-4647-9A62-9C5AA9AA1185}" type="presOf" srcId="{90B86192-DB76-4304-B716-D4DF2CE80956}" destId="{52A24540-E938-4F79-BDFC-1E5821685311}" srcOrd="1" destOrd="0" presId="urn:microsoft.com/office/officeart/2005/8/layout/list1"/>
    <dgm:cxn modelId="{A6C8C075-F1E4-4CAF-AC5C-C5B1CC14AD92}" type="presOf" srcId="{AEC55471-C471-4513-9724-A7E269FB2AA7}" destId="{907E18F0-1874-4F66-9DBD-5E34DF380828}" srcOrd="0" destOrd="0" presId="urn:microsoft.com/office/officeart/2005/8/layout/list1"/>
    <dgm:cxn modelId="{F01D7B7A-2290-44BC-BD45-97515032CB5D}" type="presOf" srcId="{04E7899E-8E2C-40CD-8AA4-CDACFAF13B16}" destId="{EB2678B8-682E-4537-A334-8215E024549A}" srcOrd="1" destOrd="0" presId="urn:microsoft.com/office/officeart/2005/8/layout/list1"/>
    <dgm:cxn modelId="{D9A9B17B-534A-459F-9F1E-3F59CFC40510}" type="presOf" srcId="{F08DE26E-2DD3-466A-BB72-9B832C849A2F}" destId="{AAE4E413-711B-41C7-979E-C50F68586373}" srcOrd="1" destOrd="0" presId="urn:microsoft.com/office/officeart/2005/8/layout/list1"/>
    <dgm:cxn modelId="{850D3781-0A9D-405D-88F5-2CE7F2F91369}" srcId="{AEC55471-C471-4513-9724-A7E269FB2AA7}" destId="{D4186979-F5D9-4C81-A7D1-433AFD846A4C}" srcOrd="0" destOrd="0" parTransId="{10D38AA7-8A07-4DE3-A3D0-3A83B192BEF0}" sibTransId="{9A2350B9-A726-43F3-831E-05E4A51629AA}"/>
    <dgm:cxn modelId="{07B90598-BE2F-4023-91B7-6DD76BE89885}" type="presOf" srcId="{BB29D5A7-B95B-4F8D-808E-27BC7FD16FEA}" destId="{06055AC2-E561-4609-8374-EB47E54B8679}" srcOrd="1" destOrd="0" presId="urn:microsoft.com/office/officeart/2005/8/layout/list1"/>
    <dgm:cxn modelId="{137B5298-BD03-4FF8-B4A7-6C0F6311F54E}" type="presOf" srcId="{9D397094-6DF9-48ED-997A-BA56F95551D7}" destId="{726250F0-8CD3-48F9-9F6C-70AADB78EF80}" srcOrd="1" destOrd="0" presId="urn:microsoft.com/office/officeart/2005/8/layout/list1"/>
    <dgm:cxn modelId="{FF25B6B7-BFDA-4C25-9672-C7AA2CDFDEBD}" srcId="{AEC55471-C471-4513-9724-A7E269FB2AA7}" destId="{BB29D5A7-B95B-4F8D-808E-27BC7FD16FEA}" srcOrd="4" destOrd="0" parTransId="{ED92C6D3-BF91-478B-8E68-3031A2667E08}" sibTransId="{0E44FD25-B13B-4374-B83F-6D44839B035E}"/>
    <dgm:cxn modelId="{724646CC-3FA0-4C9A-887B-0871DB3E8EC0}" type="presOf" srcId="{D4186979-F5D9-4C81-A7D1-433AFD846A4C}" destId="{FDBB911E-1328-483E-B536-89877F9F6095}" srcOrd="0" destOrd="0" presId="urn:microsoft.com/office/officeart/2005/8/layout/list1"/>
    <dgm:cxn modelId="{56AF08DA-5125-47E7-AA4F-6A965DFDF09A}" type="presOf" srcId="{04E7899E-8E2C-40CD-8AA4-CDACFAF13B16}" destId="{D50A8F73-D21E-48B1-A106-B16B14E00337}" srcOrd="0" destOrd="0" presId="urn:microsoft.com/office/officeart/2005/8/layout/list1"/>
    <dgm:cxn modelId="{64C91BDF-A84F-4068-87AC-D4E857596B5B}" srcId="{AEC55471-C471-4513-9724-A7E269FB2AA7}" destId="{F08DE26E-2DD3-466A-BB72-9B832C849A2F}" srcOrd="2" destOrd="0" parTransId="{5619A08A-96BF-47A3-82E7-9A60C8D41645}" sibTransId="{8E8F3B98-83E4-4B93-9131-289107693D27}"/>
    <dgm:cxn modelId="{BAFFF7F6-50C4-4F38-B861-688D94840178}" srcId="{AEC55471-C471-4513-9724-A7E269FB2AA7}" destId="{04E7899E-8E2C-40CD-8AA4-CDACFAF13B16}" srcOrd="3" destOrd="0" parTransId="{0785A6D5-55A5-4C4C-8365-4CBAF8CEB1A9}" sibTransId="{262955FC-86E5-4F34-A95B-891D652CDE91}"/>
    <dgm:cxn modelId="{ECD53954-3A06-4FEB-9461-D65AF3552375}" type="presParOf" srcId="{907E18F0-1874-4F66-9DBD-5E34DF380828}" destId="{06CEAFB9-2B07-4A7C-AD6E-1E64EBB01D46}" srcOrd="0" destOrd="0" presId="urn:microsoft.com/office/officeart/2005/8/layout/list1"/>
    <dgm:cxn modelId="{B0A0BDDA-39C6-4415-9AD2-70FE396D8EF0}" type="presParOf" srcId="{06CEAFB9-2B07-4A7C-AD6E-1E64EBB01D46}" destId="{FDBB911E-1328-483E-B536-89877F9F6095}" srcOrd="0" destOrd="0" presId="urn:microsoft.com/office/officeart/2005/8/layout/list1"/>
    <dgm:cxn modelId="{41AA9413-43C5-49DB-A994-C19076651294}" type="presParOf" srcId="{06CEAFB9-2B07-4A7C-AD6E-1E64EBB01D46}" destId="{02F41A9A-A95F-4E6B-A7DB-F5E2D5C21ECC}" srcOrd="1" destOrd="0" presId="urn:microsoft.com/office/officeart/2005/8/layout/list1"/>
    <dgm:cxn modelId="{CFF999A9-B06B-4C77-972D-7C5E6AE94DAF}" type="presParOf" srcId="{907E18F0-1874-4F66-9DBD-5E34DF380828}" destId="{213D1F4F-A2D2-4522-A020-6C4E990D2695}" srcOrd="1" destOrd="0" presId="urn:microsoft.com/office/officeart/2005/8/layout/list1"/>
    <dgm:cxn modelId="{D58A85C3-791B-4B4A-830A-7A712264DF96}" type="presParOf" srcId="{907E18F0-1874-4F66-9DBD-5E34DF380828}" destId="{FD8C23F2-12AE-4430-B018-460E5D5DA2DC}" srcOrd="2" destOrd="0" presId="urn:microsoft.com/office/officeart/2005/8/layout/list1"/>
    <dgm:cxn modelId="{5CC70BD2-C096-4CA9-9E9B-8985236A8D1C}" type="presParOf" srcId="{907E18F0-1874-4F66-9DBD-5E34DF380828}" destId="{183D8C30-B7D0-4859-AC82-B8D7E3CAC2CF}" srcOrd="3" destOrd="0" presId="urn:microsoft.com/office/officeart/2005/8/layout/list1"/>
    <dgm:cxn modelId="{1E77C1FC-5B3F-4EF0-A9D7-B6C3B6A7590B}" type="presParOf" srcId="{907E18F0-1874-4F66-9DBD-5E34DF380828}" destId="{AB96FCB1-CF28-44DC-96A7-AFFA33CBBDB8}" srcOrd="4" destOrd="0" presId="urn:microsoft.com/office/officeart/2005/8/layout/list1"/>
    <dgm:cxn modelId="{9BE01C71-3FCB-4A15-9EC9-7606799991E7}" type="presParOf" srcId="{AB96FCB1-CF28-44DC-96A7-AFFA33CBBDB8}" destId="{232F543B-3CA1-4F3E-8262-B191ADF93FAE}" srcOrd="0" destOrd="0" presId="urn:microsoft.com/office/officeart/2005/8/layout/list1"/>
    <dgm:cxn modelId="{FB6B7136-BEC5-415D-9845-8F5890FB8B8A}" type="presParOf" srcId="{AB96FCB1-CF28-44DC-96A7-AFFA33CBBDB8}" destId="{726250F0-8CD3-48F9-9F6C-70AADB78EF80}" srcOrd="1" destOrd="0" presId="urn:microsoft.com/office/officeart/2005/8/layout/list1"/>
    <dgm:cxn modelId="{76CA58D4-8161-4DF8-9BC1-7C17E97F376F}" type="presParOf" srcId="{907E18F0-1874-4F66-9DBD-5E34DF380828}" destId="{28521FE1-EC0A-4796-8FEB-EF3EC744B9D2}" srcOrd="5" destOrd="0" presId="urn:microsoft.com/office/officeart/2005/8/layout/list1"/>
    <dgm:cxn modelId="{457D9B1C-EA2E-4A0B-AA80-A0C3D98EE017}" type="presParOf" srcId="{907E18F0-1874-4F66-9DBD-5E34DF380828}" destId="{B1C5CEA2-67D7-424B-9498-213495CB31A0}" srcOrd="6" destOrd="0" presId="urn:microsoft.com/office/officeart/2005/8/layout/list1"/>
    <dgm:cxn modelId="{D0FEEB08-76A7-4484-B072-F562E154D6B1}" type="presParOf" srcId="{907E18F0-1874-4F66-9DBD-5E34DF380828}" destId="{77B76B46-6B7C-499F-9B91-71CD275E25F9}" srcOrd="7" destOrd="0" presId="urn:microsoft.com/office/officeart/2005/8/layout/list1"/>
    <dgm:cxn modelId="{6E3EE7D7-862B-4EAE-9A70-12489A94684D}" type="presParOf" srcId="{907E18F0-1874-4F66-9DBD-5E34DF380828}" destId="{00C43A2F-E632-48F0-9CBB-27FF222E8566}" srcOrd="8" destOrd="0" presId="urn:microsoft.com/office/officeart/2005/8/layout/list1"/>
    <dgm:cxn modelId="{CC61A4FF-200A-4996-8561-65AB55B19428}" type="presParOf" srcId="{00C43A2F-E632-48F0-9CBB-27FF222E8566}" destId="{FC418248-1C5A-422F-9BD9-AB70549E2A61}" srcOrd="0" destOrd="0" presId="urn:microsoft.com/office/officeart/2005/8/layout/list1"/>
    <dgm:cxn modelId="{26EBD7C9-C4F4-4C5F-988C-93BF80CDA065}" type="presParOf" srcId="{00C43A2F-E632-48F0-9CBB-27FF222E8566}" destId="{AAE4E413-711B-41C7-979E-C50F68586373}" srcOrd="1" destOrd="0" presId="urn:microsoft.com/office/officeart/2005/8/layout/list1"/>
    <dgm:cxn modelId="{B4A27375-1B9D-47E2-B7B0-9DE3307A3F06}" type="presParOf" srcId="{907E18F0-1874-4F66-9DBD-5E34DF380828}" destId="{83C4DD87-B7CD-4317-8D50-EBB34DC6A8B7}" srcOrd="9" destOrd="0" presId="urn:microsoft.com/office/officeart/2005/8/layout/list1"/>
    <dgm:cxn modelId="{A00DF1BD-69A7-4647-8D26-05812B667F1C}" type="presParOf" srcId="{907E18F0-1874-4F66-9DBD-5E34DF380828}" destId="{7B54D32C-2502-4B54-8A28-D796447B0F95}" srcOrd="10" destOrd="0" presId="urn:microsoft.com/office/officeart/2005/8/layout/list1"/>
    <dgm:cxn modelId="{1EE77242-E86F-4B77-96C9-7B98537CC5B7}" type="presParOf" srcId="{907E18F0-1874-4F66-9DBD-5E34DF380828}" destId="{594AD472-AFD0-46C6-A2BD-DA9AC97813EF}" srcOrd="11" destOrd="0" presId="urn:microsoft.com/office/officeart/2005/8/layout/list1"/>
    <dgm:cxn modelId="{9F3C2F83-F11E-4BD2-AAAD-0AC5A94E2586}" type="presParOf" srcId="{907E18F0-1874-4F66-9DBD-5E34DF380828}" destId="{0C5D0972-E6F8-4848-98E3-601781BA981F}" srcOrd="12" destOrd="0" presId="urn:microsoft.com/office/officeart/2005/8/layout/list1"/>
    <dgm:cxn modelId="{DC2C7CEA-02C1-4ABA-B863-367A628677D1}" type="presParOf" srcId="{0C5D0972-E6F8-4848-98E3-601781BA981F}" destId="{D50A8F73-D21E-48B1-A106-B16B14E00337}" srcOrd="0" destOrd="0" presId="urn:microsoft.com/office/officeart/2005/8/layout/list1"/>
    <dgm:cxn modelId="{31FEDB6F-4001-4CCE-B9B4-4D6F282ED6FC}" type="presParOf" srcId="{0C5D0972-E6F8-4848-98E3-601781BA981F}" destId="{EB2678B8-682E-4537-A334-8215E024549A}" srcOrd="1" destOrd="0" presId="urn:microsoft.com/office/officeart/2005/8/layout/list1"/>
    <dgm:cxn modelId="{72FD3956-0B5A-4D1F-9AB6-6E727BA84C74}" type="presParOf" srcId="{907E18F0-1874-4F66-9DBD-5E34DF380828}" destId="{6E0D192A-9A71-4E81-9F7C-CCF5B5F72967}" srcOrd="13" destOrd="0" presId="urn:microsoft.com/office/officeart/2005/8/layout/list1"/>
    <dgm:cxn modelId="{E44A3802-CD8F-45D9-8DA7-5F58F4762A1E}" type="presParOf" srcId="{907E18F0-1874-4F66-9DBD-5E34DF380828}" destId="{44621C52-DFE2-4A4A-B86A-C847D0A94304}" srcOrd="14" destOrd="0" presId="urn:microsoft.com/office/officeart/2005/8/layout/list1"/>
    <dgm:cxn modelId="{61FF1636-4B2B-417C-B0D7-90A715CA5994}" type="presParOf" srcId="{907E18F0-1874-4F66-9DBD-5E34DF380828}" destId="{40005A90-4520-437F-A962-F9AE5AE99C76}" srcOrd="15" destOrd="0" presId="urn:microsoft.com/office/officeart/2005/8/layout/list1"/>
    <dgm:cxn modelId="{420E0C4E-2813-4CAB-8F38-A8AB1557D990}" type="presParOf" srcId="{907E18F0-1874-4F66-9DBD-5E34DF380828}" destId="{A02EECC5-6E3B-43AC-AD0F-0616E6AA29E2}" srcOrd="16" destOrd="0" presId="urn:microsoft.com/office/officeart/2005/8/layout/list1"/>
    <dgm:cxn modelId="{DA7F191F-9385-4B5A-A3F6-F7C20A653927}" type="presParOf" srcId="{A02EECC5-6E3B-43AC-AD0F-0616E6AA29E2}" destId="{1956237F-04EE-454D-9A80-46BE404E1A87}" srcOrd="0" destOrd="0" presId="urn:microsoft.com/office/officeart/2005/8/layout/list1"/>
    <dgm:cxn modelId="{F76AE6AF-4C00-483C-89C0-D1BF2651BE5C}" type="presParOf" srcId="{A02EECC5-6E3B-43AC-AD0F-0616E6AA29E2}" destId="{06055AC2-E561-4609-8374-EB47E54B8679}" srcOrd="1" destOrd="0" presId="urn:microsoft.com/office/officeart/2005/8/layout/list1"/>
    <dgm:cxn modelId="{77206CAE-28EC-43BE-8E88-A2B971D9EFFE}" type="presParOf" srcId="{907E18F0-1874-4F66-9DBD-5E34DF380828}" destId="{677AE3DA-7C53-4922-B0DF-D9FBDF9C2AE2}" srcOrd="17" destOrd="0" presId="urn:microsoft.com/office/officeart/2005/8/layout/list1"/>
    <dgm:cxn modelId="{1B85AD64-5A33-4DFC-A8C4-1371E492770A}" type="presParOf" srcId="{907E18F0-1874-4F66-9DBD-5E34DF380828}" destId="{7EC8AB70-289F-4B74-8E66-430F5D740FE0}" srcOrd="18" destOrd="0" presId="urn:microsoft.com/office/officeart/2005/8/layout/list1"/>
    <dgm:cxn modelId="{4E9C18B9-4A3C-4A55-8ED5-A549A17C847B}" type="presParOf" srcId="{907E18F0-1874-4F66-9DBD-5E34DF380828}" destId="{8ECBC3D8-89FC-4F4E-987E-F2970E0999DB}" srcOrd="19" destOrd="0" presId="urn:microsoft.com/office/officeart/2005/8/layout/list1"/>
    <dgm:cxn modelId="{FB55665D-67CA-487E-9F4F-03B9EE2CE0F9}" type="presParOf" srcId="{907E18F0-1874-4F66-9DBD-5E34DF380828}" destId="{5D5AAA3A-CFE0-4A68-BC1C-ADE0664FCD12}" srcOrd="20" destOrd="0" presId="urn:microsoft.com/office/officeart/2005/8/layout/list1"/>
    <dgm:cxn modelId="{F57391A0-6B36-4CC1-B3A2-982A3654652E}" type="presParOf" srcId="{5D5AAA3A-CFE0-4A68-BC1C-ADE0664FCD12}" destId="{5DE20872-93A7-411E-86D7-E3EABB902E29}" srcOrd="0" destOrd="0" presId="urn:microsoft.com/office/officeart/2005/8/layout/list1"/>
    <dgm:cxn modelId="{604ADA6B-D1E2-4563-BC82-94DB3647E6F6}" type="presParOf" srcId="{5D5AAA3A-CFE0-4A68-BC1C-ADE0664FCD12}" destId="{52A24540-E938-4F79-BDFC-1E5821685311}" srcOrd="1" destOrd="0" presId="urn:microsoft.com/office/officeart/2005/8/layout/list1"/>
    <dgm:cxn modelId="{DCAE3B79-43A2-4CCA-93F1-B01C48449841}" type="presParOf" srcId="{907E18F0-1874-4F66-9DBD-5E34DF380828}" destId="{8663B4FB-593E-4982-88A0-4928FCE70BD8}" srcOrd="21" destOrd="0" presId="urn:microsoft.com/office/officeart/2005/8/layout/list1"/>
    <dgm:cxn modelId="{3893EE21-C884-4BCC-AB4D-61F4C6D35755}" type="presParOf" srcId="{907E18F0-1874-4F66-9DBD-5E34DF380828}" destId="{DFD9DE17-0336-435D-8D26-32CA36AC423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714D8CD-B990-4CFA-8E76-D5F7CEC42092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36D6CB3-62E6-4558-9235-6F4BCF49DA41}">
      <dgm:prSet phldrT="[Text]" custT="1"/>
      <dgm:spPr/>
      <dgm:t>
        <a:bodyPr/>
        <a:lstStyle/>
        <a:p>
          <a:r>
            <a:rPr lang="en-US" sz="1200" dirty="0"/>
            <a:t>Webcasting</a:t>
          </a:r>
        </a:p>
      </dgm:t>
    </dgm:pt>
    <dgm:pt modelId="{4A4C128A-303F-4E82-B16D-B53D86E83D20}" type="parTrans" cxnId="{766491BB-DEEE-4A73-BC49-8E703A87BB01}">
      <dgm:prSet/>
      <dgm:spPr/>
      <dgm:t>
        <a:bodyPr/>
        <a:lstStyle/>
        <a:p>
          <a:endParaRPr lang="en-US" sz="1200">
            <a:solidFill>
              <a:srgbClr val="FFFF00"/>
            </a:solidFill>
          </a:endParaRPr>
        </a:p>
      </dgm:t>
    </dgm:pt>
    <dgm:pt modelId="{B449C18D-DC4A-4B90-8DE2-A474026C3533}" type="sibTrans" cxnId="{766491BB-DEEE-4A73-BC49-8E703A87BB01}">
      <dgm:prSet custT="1"/>
      <dgm:spPr/>
      <dgm:t>
        <a:bodyPr/>
        <a:lstStyle/>
        <a:p>
          <a:endParaRPr lang="en-US" sz="1200">
            <a:solidFill>
              <a:srgbClr val="FFFF00"/>
            </a:solidFill>
          </a:endParaRPr>
        </a:p>
      </dgm:t>
    </dgm:pt>
    <dgm:pt modelId="{A478441C-625F-4775-87FA-8AA4FA22743F}">
      <dgm:prSet phldrT="[Text]" custT="1"/>
      <dgm:spPr/>
      <dgm:t>
        <a:bodyPr/>
        <a:lstStyle/>
        <a:p>
          <a:r>
            <a:rPr lang="en-US" sz="1200"/>
            <a:t>Graphics</a:t>
          </a:r>
          <a:endParaRPr lang="en-US" sz="1200" dirty="0"/>
        </a:p>
      </dgm:t>
    </dgm:pt>
    <dgm:pt modelId="{F0C7DD4E-2156-4ECA-9606-B79C8FA6795D}" type="parTrans" cxnId="{563A1F17-876C-4EA1-A0D1-514EDFCA1E73}">
      <dgm:prSet/>
      <dgm:spPr/>
      <dgm:t>
        <a:bodyPr/>
        <a:lstStyle/>
        <a:p>
          <a:endParaRPr lang="en-US" sz="1200">
            <a:solidFill>
              <a:srgbClr val="FFFF00"/>
            </a:solidFill>
          </a:endParaRPr>
        </a:p>
      </dgm:t>
    </dgm:pt>
    <dgm:pt modelId="{0826C44D-479C-4C46-9862-7ECE49A84831}" type="sibTrans" cxnId="{563A1F17-876C-4EA1-A0D1-514EDFCA1E73}">
      <dgm:prSet/>
      <dgm:spPr/>
      <dgm:t>
        <a:bodyPr/>
        <a:lstStyle/>
        <a:p>
          <a:endParaRPr lang="en-US" sz="1200">
            <a:solidFill>
              <a:srgbClr val="FFFF00"/>
            </a:solidFill>
          </a:endParaRPr>
        </a:p>
      </dgm:t>
    </dgm:pt>
    <dgm:pt modelId="{8EC448DF-BFC0-4F96-8170-103E2CA1A71F}">
      <dgm:prSet phldrT="[Text]" custT="1"/>
      <dgm:spPr/>
      <dgm:t>
        <a:bodyPr/>
        <a:lstStyle/>
        <a:p>
          <a:r>
            <a:rPr lang="en-US" sz="1200" dirty="0"/>
            <a:t>Photo Video</a:t>
          </a:r>
        </a:p>
      </dgm:t>
    </dgm:pt>
    <dgm:pt modelId="{8C719EC6-D8ED-4C99-AABD-1940DF7C9BDE}" type="parTrans" cxnId="{9820558A-8482-40E3-BFFE-DB464EF467F1}">
      <dgm:prSet/>
      <dgm:spPr/>
      <dgm:t>
        <a:bodyPr/>
        <a:lstStyle/>
        <a:p>
          <a:endParaRPr lang="en-US" sz="1200">
            <a:solidFill>
              <a:srgbClr val="FFFF00"/>
            </a:solidFill>
          </a:endParaRPr>
        </a:p>
      </dgm:t>
    </dgm:pt>
    <dgm:pt modelId="{9E89381C-9CCB-4D84-9612-549620F5552D}" type="sibTrans" cxnId="{9820558A-8482-40E3-BFFE-DB464EF467F1}">
      <dgm:prSet custT="1"/>
      <dgm:spPr/>
      <dgm:t>
        <a:bodyPr/>
        <a:lstStyle/>
        <a:p>
          <a:endParaRPr lang="en-US" sz="1200">
            <a:solidFill>
              <a:srgbClr val="FFFF00"/>
            </a:solidFill>
          </a:endParaRPr>
        </a:p>
      </dgm:t>
    </dgm:pt>
    <dgm:pt modelId="{D52288C5-2BF9-4C65-A08E-C140F9AA3C48}">
      <dgm:prSet phldrT="[Text]" custT="1"/>
      <dgm:spPr/>
      <dgm:t>
        <a:bodyPr/>
        <a:lstStyle/>
        <a:p>
          <a:r>
            <a:rPr lang="en-US" sz="1200" dirty="0"/>
            <a:t>Broad Casting</a:t>
          </a:r>
        </a:p>
      </dgm:t>
    </dgm:pt>
    <dgm:pt modelId="{F389DAA8-06E1-41D0-AF92-C1859181E6DB}" type="parTrans" cxnId="{A06769FF-367C-4DA2-99A4-853683B3632B}">
      <dgm:prSet/>
      <dgm:spPr/>
      <dgm:t>
        <a:bodyPr/>
        <a:lstStyle/>
        <a:p>
          <a:endParaRPr lang="en-US" sz="1200"/>
        </a:p>
      </dgm:t>
    </dgm:pt>
    <dgm:pt modelId="{D2B864F8-1D98-4794-A335-6547895131CD}" type="sibTrans" cxnId="{A06769FF-367C-4DA2-99A4-853683B3632B}">
      <dgm:prSet/>
      <dgm:spPr/>
      <dgm:t>
        <a:bodyPr/>
        <a:lstStyle/>
        <a:p>
          <a:endParaRPr lang="en-US" sz="1200"/>
        </a:p>
      </dgm:t>
    </dgm:pt>
    <dgm:pt modelId="{D40F4D4A-DB30-4EC3-A5EA-0A7595746C34}">
      <dgm:prSet phldrT="[Text]" custT="1"/>
      <dgm:spPr/>
      <dgm:t>
        <a:bodyPr/>
        <a:lstStyle/>
        <a:p>
          <a:r>
            <a:rPr lang="en-US" sz="1200" dirty="0"/>
            <a:t>News </a:t>
          </a:r>
        </a:p>
      </dgm:t>
    </dgm:pt>
    <dgm:pt modelId="{E7901899-1B9C-479F-877F-DE855A70CE5E}" type="parTrans" cxnId="{36F257AC-51B1-4F27-B52C-D0D877DE465B}">
      <dgm:prSet/>
      <dgm:spPr/>
      <dgm:t>
        <a:bodyPr/>
        <a:lstStyle/>
        <a:p>
          <a:endParaRPr lang="en-US" sz="1200"/>
        </a:p>
      </dgm:t>
    </dgm:pt>
    <dgm:pt modelId="{2B37C63C-88B7-410A-B375-96D6DC28DD90}" type="sibTrans" cxnId="{36F257AC-51B1-4F27-B52C-D0D877DE465B}">
      <dgm:prSet/>
      <dgm:spPr/>
      <dgm:t>
        <a:bodyPr/>
        <a:lstStyle/>
        <a:p>
          <a:endParaRPr lang="en-US" sz="1200"/>
        </a:p>
      </dgm:t>
    </dgm:pt>
    <dgm:pt modelId="{B3B83F5D-93BD-4378-AF40-B37AD9D783D7}" type="pres">
      <dgm:prSet presAssocID="{5714D8CD-B990-4CFA-8E76-D5F7CEC42092}" presName="CompostProcess" presStyleCnt="0">
        <dgm:presLayoutVars>
          <dgm:dir/>
          <dgm:resizeHandles val="exact"/>
        </dgm:presLayoutVars>
      </dgm:prSet>
      <dgm:spPr/>
    </dgm:pt>
    <dgm:pt modelId="{94383996-BF14-461F-AFCE-6920197012E5}" type="pres">
      <dgm:prSet presAssocID="{5714D8CD-B990-4CFA-8E76-D5F7CEC42092}" presName="arrow" presStyleLbl="bgShp" presStyleIdx="0" presStyleCnt="1"/>
      <dgm:spPr/>
    </dgm:pt>
    <dgm:pt modelId="{58209AF8-7F30-4E5A-8E32-36108806B2D9}" type="pres">
      <dgm:prSet presAssocID="{5714D8CD-B990-4CFA-8E76-D5F7CEC42092}" presName="linearProcess" presStyleCnt="0"/>
      <dgm:spPr/>
    </dgm:pt>
    <dgm:pt modelId="{F1A9DB15-15F5-4DAC-9566-33077602C887}" type="pres">
      <dgm:prSet presAssocID="{D40F4D4A-DB30-4EC3-A5EA-0A7595746C34}" presName="textNode" presStyleLbl="node1" presStyleIdx="0" presStyleCnt="5">
        <dgm:presLayoutVars>
          <dgm:bulletEnabled val="1"/>
        </dgm:presLayoutVars>
      </dgm:prSet>
      <dgm:spPr/>
    </dgm:pt>
    <dgm:pt modelId="{AD4789D4-1495-427E-B18C-D3D5728097C5}" type="pres">
      <dgm:prSet presAssocID="{2B37C63C-88B7-410A-B375-96D6DC28DD90}" presName="sibTrans" presStyleCnt="0"/>
      <dgm:spPr/>
    </dgm:pt>
    <dgm:pt modelId="{1C299A24-C989-4226-8629-044545E2BA7D}" type="pres">
      <dgm:prSet presAssocID="{736D6CB3-62E6-4558-9235-6F4BCF49DA41}" presName="textNode" presStyleLbl="node1" presStyleIdx="1" presStyleCnt="5">
        <dgm:presLayoutVars>
          <dgm:bulletEnabled val="1"/>
        </dgm:presLayoutVars>
      </dgm:prSet>
      <dgm:spPr/>
    </dgm:pt>
    <dgm:pt modelId="{615043B0-E335-4D7A-B687-CF1317084D2C}" type="pres">
      <dgm:prSet presAssocID="{B449C18D-DC4A-4B90-8DE2-A474026C3533}" presName="sibTrans" presStyleCnt="0"/>
      <dgm:spPr/>
    </dgm:pt>
    <dgm:pt modelId="{FD3CB858-E71B-4D67-95FD-58BE2DD34DDD}" type="pres">
      <dgm:prSet presAssocID="{D52288C5-2BF9-4C65-A08E-C140F9AA3C48}" presName="textNode" presStyleLbl="node1" presStyleIdx="2" presStyleCnt="5">
        <dgm:presLayoutVars>
          <dgm:bulletEnabled val="1"/>
        </dgm:presLayoutVars>
      </dgm:prSet>
      <dgm:spPr/>
    </dgm:pt>
    <dgm:pt modelId="{BF4ADB24-AD0D-47EB-8FE7-E016337C39D6}" type="pres">
      <dgm:prSet presAssocID="{D2B864F8-1D98-4794-A335-6547895131CD}" presName="sibTrans" presStyleCnt="0"/>
      <dgm:spPr/>
    </dgm:pt>
    <dgm:pt modelId="{A683B084-A1CF-4097-BB12-9CEA4968F422}" type="pres">
      <dgm:prSet presAssocID="{8EC448DF-BFC0-4F96-8170-103E2CA1A71F}" presName="textNode" presStyleLbl="node1" presStyleIdx="3" presStyleCnt="5">
        <dgm:presLayoutVars>
          <dgm:bulletEnabled val="1"/>
        </dgm:presLayoutVars>
      </dgm:prSet>
      <dgm:spPr/>
    </dgm:pt>
    <dgm:pt modelId="{EAC74A08-39EC-483B-BE10-8A90973102F1}" type="pres">
      <dgm:prSet presAssocID="{9E89381C-9CCB-4D84-9612-549620F5552D}" presName="sibTrans" presStyleCnt="0"/>
      <dgm:spPr/>
    </dgm:pt>
    <dgm:pt modelId="{71CBA6C7-1F39-45F4-A894-F5D8896B92B7}" type="pres">
      <dgm:prSet presAssocID="{A478441C-625F-4775-87FA-8AA4FA22743F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563A1F17-876C-4EA1-A0D1-514EDFCA1E73}" srcId="{5714D8CD-B990-4CFA-8E76-D5F7CEC42092}" destId="{A478441C-625F-4775-87FA-8AA4FA22743F}" srcOrd="4" destOrd="0" parTransId="{F0C7DD4E-2156-4ECA-9606-B79C8FA6795D}" sibTransId="{0826C44D-479C-4C46-9862-7ECE49A84831}"/>
    <dgm:cxn modelId="{04CD0918-D1A2-4DE8-8117-9B51D8CDCF0A}" type="presOf" srcId="{8EC448DF-BFC0-4F96-8170-103E2CA1A71F}" destId="{A683B084-A1CF-4097-BB12-9CEA4968F422}" srcOrd="0" destOrd="0" presId="urn:microsoft.com/office/officeart/2005/8/layout/hProcess9"/>
    <dgm:cxn modelId="{248E2C1B-2B8D-4C99-BCB2-490A8FD5A89C}" type="presOf" srcId="{A478441C-625F-4775-87FA-8AA4FA22743F}" destId="{71CBA6C7-1F39-45F4-A894-F5D8896B92B7}" srcOrd="0" destOrd="0" presId="urn:microsoft.com/office/officeart/2005/8/layout/hProcess9"/>
    <dgm:cxn modelId="{9820558A-8482-40E3-BFFE-DB464EF467F1}" srcId="{5714D8CD-B990-4CFA-8E76-D5F7CEC42092}" destId="{8EC448DF-BFC0-4F96-8170-103E2CA1A71F}" srcOrd="3" destOrd="0" parTransId="{8C719EC6-D8ED-4C99-AABD-1940DF7C9BDE}" sibTransId="{9E89381C-9CCB-4D84-9612-549620F5552D}"/>
    <dgm:cxn modelId="{36F257AC-51B1-4F27-B52C-D0D877DE465B}" srcId="{5714D8CD-B990-4CFA-8E76-D5F7CEC42092}" destId="{D40F4D4A-DB30-4EC3-A5EA-0A7595746C34}" srcOrd="0" destOrd="0" parTransId="{E7901899-1B9C-479F-877F-DE855A70CE5E}" sibTransId="{2B37C63C-88B7-410A-B375-96D6DC28DD90}"/>
    <dgm:cxn modelId="{766491BB-DEEE-4A73-BC49-8E703A87BB01}" srcId="{5714D8CD-B990-4CFA-8E76-D5F7CEC42092}" destId="{736D6CB3-62E6-4558-9235-6F4BCF49DA41}" srcOrd="1" destOrd="0" parTransId="{4A4C128A-303F-4E82-B16D-B53D86E83D20}" sibTransId="{B449C18D-DC4A-4B90-8DE2-A474026C3533}"/>
    <dgm:cxn modelId="{D36575BF-E975-4E39-969D-FF392CB1F0C4}" type="presOf" srcId="{736D6CB3-62E6-4558-9235-6F4BCF49DA41}" destId="{1C299A24-C989-4226-8629-044545E2BA7D}" srcOrd="0" destOrd="0" presId="urn:microsoft.com/office/officeart/2005/8/layout/hProcess9"/>
    <dgm:cxn modelId="{7B517BCD-4051-4A4B-8FD7-B80B82E07F72}" type="presOf" srcId="{5714D8CD-B990-4CFA-8E76-D5F7CEC42092}" destId="{B3B83F5D-93BD-4378-AF40-B37AD9D783D7}" srcOrd="0" destOrd="0" presId="urn:microsoft.com/office/officeart/2005/8/layout/hProcess9"/>
    <dgm:cxn modelId="{AEB325D1-F8DB-414C-9EB2-BA3FE694B6B3}" type="presOf" srcId="{D52288C5-2BF9-4C65-A08E-C140F9AA3C48}" destId="{FD3CB858-E71B-4D67-95FD-58BE2DD34DDD}" srcOrd="0" destOrd="0" presId="urn:microsoft.com/office/officeart/2005/8/layout/hProcess9"/>
    <dgm:cxn modelId="{2C5823D9-9961-476D-AD88-C0B2E0C1A91C}" type="presOf" srcId="{D40F4D4A-DB30-4EC3-A5EA-0A7595746C34}" destId="{F1A9DB15-15F5-4DAC-9566-33077602C887}" srcOrd="0" destOrd="0" presId="urn:microsoft.com/office/officeart/2005/8/layout/hProcess9"/>
    <dgm:cxn modelId="{A06769FF-367C-4DA2-99A4-853683B3632B}" srcId="{5714D8CD-B990-4CFA-8E76-D5F7CEC42092}" destId="{D52288C5-2BF9-4C65-A08E-C140F9AA3C48}" srcOrd="2" destOrd="0" parTransId="{F389DAA8-06E1-41D0-AF92-C1859181E6DB}" sibTransId="{D2B864F8-1D98-4794-A335-6547895131CD}"/>
    <dgm:cxn modelId="{76464BDD-8E36-4DB1-9D0A-20899FFB79FE}" type="presParOf" srcId="{B3B83F5D-93BD-4378-AF40-B37AD9D783D7}" destId="{94383996-BF14-461F-AFCE-6920197012E5}" srcOrd="0" destOrd="0" presId="urn:microsoft.com/office/officeart/2005/8/layout/hProcess9"/>
    <dgm:cxn modelId="{8C8C2AE9-0DEB-4207-A87B-B58E7B03F9B6}" type="presParOf" srcId="{B3B83F5D-93BD-4378-AF40-B37AD9D783D7}" destId="{58209AF8-7F30-4E5A-8E32-36108806B2D9}" srcOrd="1" destOrd="0" presId="urn:microsoft.com/office/officeart/2005/8/layout/hProcess9"/>
    <dgm:cxn modelId="{5F0643DF-101E-41F3-B947-1A9E1ECE7A60}" type="presParOf" srcId="{58209AF8-7F30-4E5A-8E32-36108806B2D9}" destId="{F1A9DB15-15F5-4DAC-9566-33077602C887}" srcOrd="0" destOrd="0" presId="urn:microsoft.com/office/officeart/2005/8/layout/hProcess9"/>
    <dgm:cxn modelId="{458A2F51-8CDD-4291-B4C3-0AEBFADEA03F}" type="presParOf" srcId="{58209AF8-7F30-4E5A-8E32-36108806B2D9}" destId="{AD4789D4-1495-427E-B18C-D3D5728097C5}" srcOrd="1" destOrd="0" presId="urn:microsoft.com/office/officeart/2005/8/layout/hProcess9"/>
    <dgm:cxn modelId="{96006BAF-2C63-44D8-B783-4EC7E100E221}" type="presParOf" srcId="{58209AF8-7F30-4E5A-8E32-36108806B2D9}" destId="{1C299A24-C989-4226-8629-044545E2BA7D}" srcOrd="2" destOrd="0" presId="urn:microsoft.com/office/officeart/2005/8/layout/hProcess9"/>
    <dgm:cxn modelId="{740B9E81-2588-4BEE-AA8E-E5C9F2E67D19}" type="presParOf" srcId="{58209AF8-7F30-4E5A-8E32-36108806B2D9}" destId="{615043B0-E335-4D7A-B687-CF1317084D2C}" srcOrd="3" destOrd="0" presId="urn:microsoft.com/office/officeart/2005/8/layout/hProcess9"/>
    <dgm:cxn modelId="{55291A4B-56AC-4AFC-AB5D-5B0A6B669D91}" type="presParOf" srcId="{58209AF8-7F30-4E5A-8E32-36108806B2D9}" destId="{FD3CB858-E71B-4D67-95FD-58BE2DD34DDD}" srcOrd="4" destOrd="0" presId="urn:microsoft.com/office/officeart/2005/8/layout/hProcess9"/>
    <dgm:cxn modelId="{9D4B251B-D82C-4623-A3EB-7272602B44CF}" type="presParOf" srcId="{58209AF8-7F30-4E5A-8E32-36108806B2D9}" destId="{BF4ADB24-AD0D-47EB-8FE7-E016337C39D6}" srcOrd="5" destOrd="0" presId="urn:microsoft.com/office/officeart/2005/8/layout/hProcess9"/>
    <dgm:cxn modelId="{E7FC0EB7-EC01-4B2F-9910-33AA0AB4A6BB}" type="presParOf" srcId="{58209AF8-7F30-4E5A-8E32-36108806B2D9}" destId="{A683B084-A1CF-4097-BB12-9CEA4968F422}" srcOrd="6" destOrd="0" presId="urn:microsoft.com/office/officeart/2005/8/layout/hProcess9"/>
    <dgm:cxn modelId="{A1F7250F-2E18-45F4-A413-F116DF776BFA}" type="presParOf" srcId="{58209AF8-7F30-4E5A-8E32-36108806B2D9}" destId="{EAC74A08-39EC-483B-BE10-8A90973102F1}" srcOrd="7" destOrd="0" presId="urn:microsoft.com/office/officeart/2005/8/layout/hProcess9"/>
    <dgm:cxn modelId="{2E98FB40-181F-4A24-BE92-93CB3FFBF518}" type="presParOf" srcId="{58209AF8-7F30-4E5A-8E32-36108806B2D9}" destId="{71CBA6C7-1F39-45F4-A894-F5D8896B92B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B99C62-FA94-4A52-8A93-D1D05CC2169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46A19-2D43-4358-B63B-4DA1C2A0C228}">
      <dgm:prSet phldrT="[Text]"/>
      <dgm:spPr/>
      <dgm:t>
        <a:bodyPr/>
        <a:lstStyle/>
        <a:p>
          <a:r>
            <a:rPr lang="en-US" dirty="0"/>
            <a:t>Career International</a:t>
          </a:r>
        </a:p>
      </dgm:t>
    </dgm:pt>
    <dgm:pt modelId="{8093A798-0161-4DB4-9A6D-221882B92121}" type="parTrans" cxnId="{4030B700-A225-44B1-8CCB-7C4746A82539}">
      <dgm:prSet/>
      <dgm:spPr/>
      <dgm:t>
        <a:bodyPr/>
        <a:lstStyle/>
        <a:p>
          <a:endParaRPr lang="en-US"/>
        </a:p>
      </dgm:t>
    </dgm:pt>
    <dgm:pt modelId="{6AE95D17-B97A-46E5-9E0D-4DCF7B705230}" type="sibTrans" cxnId="{4030B700-A225-44B1-8CCB-7C4746A82539}">
      <dgm:prSet/>
      <dgm:spPr/>
      <dgm:t>
        <a:bodyPr/>
        <a:lstStyle/>
        <a:p>
          <a:endParaRPr lang="en-US"/>
        </a:p>
      </dgm:t>
    </dgm:pt>
    <dgm:pt modelId="{EE096C50-DA8C-4699-88B9-32A6D2C12F83}">
      <dgm:prSet phldrT="[Text]"/>
      <dgm:spPr/>
      <dgm:t>
        <a:bodyPr/>
        <a:lstStyle/>
        <a:p>
          <a:r>
            <a:rPr lang="en-US" dirty="0"/>
            <a:t>Study international</a:t>
          </a:r>
        </a:p>
      </dgm:t>
    </dgm:pt>
    <dgm:pt modelId="{DB7285C9-58C1-4028-A8C9-0AA603008A28}" type="parTrans" cxnId="{024FDA3C-3C8B-465D-AE78-082022653377}">
      <dgm:prSet/>
      <dgm:spPr/>
      <dgm:t>
        <a:bodyPr/>
        <a:lstStyle/>
        <a:p>
          <a:endParaRPr lang="en-US"/>
        </a:p>
      </dgm:t>
    </dgm:pt>
    <dgm:pt modelId="{4B5F4367-D3C3-40DC-8A88-B9ADE232AD42}" type="sibTrans" cxnId="{024FDA3C-3C8B-465D-AE78-082022653377}">
      <dgm:prSet/>
      <dgm:spPr/>
      <dgm:t>
        <a:bodyPr/>
        <a:lstStyle/>
        <a:p>
          <a:endParaRPr lang="en-US"/>
        </a:p>
      </dgm:t>
    </dgm:pt>
    <dgm:pt modelId="{8C28BDDC-9FF2-4355-B3D7-F68645F4B663}">
      <dgm:prSet phldrT="[Text]"/>
      <dgm:spPr/>
      <dgm:t>
        <a:bodyPr/>
        <a:lstStyle/>
        <a:p>
          <a:r>
            <a:rPr lang="en-US" dirty="0"/>
            <a:t>Family Development</a:t>
          </a:r>
        </a:p>
      </dgm:t>
    </dgm:pt>
    <dgm:pt modelId="{A4E57E57-CB92-497D-A1FB-DF3E137E4FBD}" type="parTrans" cxnId="{1B1FD6F1-0BAF-4F2D-9EB2-4022D298BBB5}">
      <dgm:prSet/>
      <dgm:spPr/>
      <dgm:t>
        <a:bodyPr/>
        <a:lstStyle/>
        <a:p>
          <a:endParaRPr lang="en-US"/>
        </a:p>
      </dgm:t>
    </dgm:pt>
    <dgm:pt modelId="{77CE7695-E64F-4150-A7C2-61A8CE8F7205}" type="sibTrans" cxnId="{1B1FD6F1-0BAF-4F2D-9EB2-4022D298BBB5}">
      <dgm:prSet/>
      <dgm:spPr/>
      <dgm:t>
        <a:bodyPr/>
        <a:lstStyle/>
        <a:p>
          <a:endParaRPr lang="en-US"/>
        </a:p>
      </dgm:t>
    </dgm:pt>
    <dgm:pt modelId="{243A5D21-0F4F-4536-A245-287BD8344522}">
      <dgm:prSet phldrT="[Text]"/>
      <dgm:spPr/>
      <dgm:t>
        <a:bodyPr/>
        <a:lstStyle/>
        <a:p>
          <a:r>
            <a:rPr lang="en-US" dirty="0"/>
            <a:t>Healthcare</a:t>
          </a:r>
        </a:p>
      </dgm:t>
    </dgm:pt>
    <dgm:pt modelId="{675BF263-50D9-46D4-AEED-DAEA6BA43630}" type="parTrans" cxnId="{6ABA2429-4ADD-4B73-BC58-C49AF0ACD9F2}">
      <dgm:prSet/>
      <dgm:spPr/>
      <dgm:t>
        <a:bodyPr/>
        <a:lstStyle/>
        <a:p>
          <a:endParaRPr lang="en-US"/>
        </a:p>
      </dgm:t>
    </dgm:pt>
    <dgm:pt modelId="{D864F9DA-D531-4F8A-A20B-0C55ADBE32F4}" type="sibTrans" cxnId="{6ABA2429-4ADD-4B73-BC58-C49AF0ACD9F2}">
      <dgm:prSet/>
      <dgm:spPr/>
      <dgm:t>
        <a:bodyPr/>
        <a:lstStyle/>
        <a:p>
          <a:endParaRPr lang="en-US"/>
        </a:p>
      </dgm:t>
    </dgm:pt>
    <dgm:pt modelId="{E0100122-16E7-4AE8-A583-0FFE90374581}">
      <dgm:prSet phldrT="[Text]"/>
      <dgm:spPr/>
      <dgm:t>
        <a:bodyPr/>
        <a:lstStyle/>
        <a:p>
          <a:r>
            <a:rPr lang="en-US" dirty="0"/>
            <a:t>Foods and Waters</a:t>
          </a:r>
        </a:p>
      </dgm:t>
    </dgm:pt>
    <dgm:pt modelId="{1820D117-31D3-4F64-94A7-E9E15AF1AB76}" type="parTrans" cxnId="{807826EA-2B26-4083-A70C-9D7A95F3A968}">
      <dgm:prSet/>
      <dgm:spPr/>
      <dgm:t>
        <a:bodyPr/>
        <a:lstStyle/>
        <a:p>
          <a:endParaRPr lang="en-US"/>
        </a:p>
      </dgm:t>
    </dgm:pt>
    <dgm:pt modelId="{5805B98E-5C46-44AD-8B52-8921F7F80B39}" type="sibTrans" cxnId="{807826EA-2B26-4083-A70C-9D7A95F3A968}">
      <dgm:prSet/>
      <dgm:spPr/>
      <dgm:t>
        <a:bodyPr/>
        <a:lstStyle/>
        <a:p>
          <a:endParaRPr lang="en-US"/>
        </a:p>
      </dgm:t>
    </dgm:pt>
    <dgm:pt modelId="{AB278E7A-CAC5-4DE3-8575-17F6392D502A}">
      <dgm:prSet phldrT="[Text]"/>
      <dgm:spPr/>
      <dgm:t>
        <a:bodyPr/>
        <a:lstStyle/>
        <a:p>
          <a:r>
            <a:rPr lang="en-US" dirty="0"/>
            <a:t>Honest Politics</a:t>
          </a:r>
        </a:p>
      </dgm:t>
    </dgm:pt>
    <dgm:pt modelId="{BA8D0C65-8A41-4CCF-9EFD-0C2FDC38E5C4}" type="parTrans" cxnId="{ADD65DF9-877D-48D2-B11E-333588C9F9F9}">
      <dgm:prSet/>
      <dgm:spPr/>
      <dgm:t>
        <a:bodyPr/>
        <a:lstStyle/>
        <a:p>
          <a:endParaRPr lang="en-US"/>
        </a:p>
      </dgm:t>
    </dgm:pt>
    <dgm:pt modelId="{2C85C3F5-3103-4563-B8E7-6F598844E8DD}" type="sibTrans" cxnId="{ADD65DF9-877D-48D2-B11E-333588C9F9F9}">
      <dgm:prSet/>
      <dgm:spPr/>
      <dgm:t>
        <a:bodyPr/>
        <a:lstStyle/>
        <a:p>
          <a:endParaRPr lang="en-US"/>
        </a:p>
      </dgm:t>
    </dgm:pt>
    <dgm:pt modelId="{94A9E131-5EF5-4E95-8E57-2E7ECA1E2A6B}">
      <dgm:prSet phldrT="[Text]"/>
      <dgm:spPr/>
      <dgm:t>
        <a:bodyPr/>
        <a:lstStyle/>
        <a:p>
          <a:r>
            <a:rPr lang="en-US" dirty="0"/>
            <a:t>Human Rights</a:t>
          </a:r>
        </a:p>
      </dgm:t>
    </dgm:pt>
    <dgm:pt modelId="{9764D5B0-B686-43E9-96DA-4067A097A377}" type="parTrans" cxnId="{D9121D13-85A3-4421-B7BC-86B78C805496}">
      <dgm:prSet/>
      <dgm:spPr/>
      <dgm:t>
        <a:bodyPr/>
        <a:lstStyle/>
        <a:p>
          <a:endParaRPr lang="en-US"/>
        </a:p>
      </dgm:t>
    </dgm:pt>
    <dgm:pt modelId="{FDBE85E0-DCC2-496A-B27B-D9AFDA042A24}" type="sibTrans" cxnId="{D9121D13-85A3-4421-B7BC-86B78C805496}">
      <dgm:prSet/>
      <dgm:spPr/>
      <dgm:t>
        <a:bodyPr/>
        <a:lstStyle/>
        <a:p>
          <a:endParaRPr lang="en-US"/>
        </a:p>
      </dgm:t>
    </dgm:pt>
    <dgm:pt modelId="{D4035A31-2B84-42AC-9CCD-963D21DC0078}">
      <dgm:prSet phldrT="[Text]"/>
      <dgm:spPr/>
      <dgm:t>
        <a:bodyPr/>
        <a:lstStyle/>
        <a:p>
          <a:r>
            <a:rPr lang="en-US" dirty="0"/>
            <a:t>Community Markets</a:t>
          </a:r>
        </a:p>
      </dgm:t>
    </dgm:pt>
    <dgm:pt modelId="{6D66E1FB-637D-416B-8843-3C3228132E0B}" type="parTrans" cxnId="{53BD1BCB-9FB7-4E72-97BF-CF4A2E13F5FC}">
      <dgm:prSet/>
      <dgm:spPr/>
      <dgm:t>
        <a:bodyPr/>
        <a:lstStyle/>
        <a:p>
          <a:endParaRPr lang="en-US"/>
        </a:p>
      </dgm:t>
    </dgm:pt>
    <dgm:pt modelId="{83BBC89D-73D8-4BBE-AF59-3DB783AD5D17}" type="sibTrans" cxnId="{53BD1BCB-9FB7-4E72-97BF-CF4A2E13F5FC}">
      <dgm:prSet/>
      <dgm:spPr/>
      <dgm:t>
        <a:bodyPr/>
        <a:lstStyle/>
        <a:p>
          <a:endParaRPr lang="en-US"/>
        </a:p>
      </dgm:t>
    </dgm:pt>
    <dgm:pt modelId="{AB37B420-DCCA-4D69-B7F6-F6F0130516E0}" type="pres">
      <dgm:prSet presAssocID="{D3B99C62-FA94-4A52-8A93-D1D05CC2169F}" presName="linear" presStyleCnt="0">
        <dgm:presLayoutVars>
          <dgm:dir/>
          <dgm:animLvl val="lvl"/>
          <dgm:resizeHandles val="exact"/>
        </dgm:presLayoutVars>
      </dgm:prSet>
      <dgm:spPr/>
    </dgm:pt>
    <dgm:pt modelId="{D684CDB2-0C04-4170-93D8-80BF958482C8}" type="pres">
      <dgm:prSet presAssocID="{17E46A19-2D43-4358-B63B-4DA1C2A0C228}" presName="parentLin" presStyleCnt="0"/>
      <dgm:spPr/>
    </dgm:pt>
    <dgm:pt modelId="{37C84608-D227-4B94-B9FC-F52D17DAB170}" type="pres">
      <dgm:prSet presAssocID="{17E46A19-2D43-4358-B63B-4DA1C2A0C228}" presName="parentLeftMargin" presStyleLbl="node1" presStyleIdx="0" presStyleCnt="8"/>
      <dgm:spPr/>
    </dgm:pt>
    <dgm:pt modelId="{A4A0EDF5-A52D-45C4-95A5-B61F38522A12}" type="pres">
      <dgm:prSet presAssocID="{17E46A19-2D43-4358-B63B-4DA1C2A0C228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61546383-489F-4F36-8688-3B32271F7D6A}" type="pres">
      <dgm:prSet presAssocID="{17E46A19-2D43-4358-B63B-4DA1C2A0C228}" presName="negativeSpace" presStyleCnt="0"/>
      <dgm:spPr/>
    </dgm:pt>
    <dgm:pt modelId="{8462217C-374D-4A01-BBE0-0E588A793A6E}" type="pres">
      <dgm:prSet presAssocID="{17E46A19-2D43-4358-B63B-4DA1C2A0C228}" presName="childText" presStyleLbl="conFgAcc1" presStyleIdx="0" presStyleCnt="8">
        <dgm:presLayoutVars>
          <dgm:bulletEnabled val="1"/>
        </dgm:presLayoutVars>
      </dgm:prSet>
      <dgm:spPr/>
    </dgm:pt>
    <dgm:pt modelId="{B337EF43-7D7C-4B24-A061-FDAFFC561E63}" type="pres">
      <dgm:prSet presAssocID="{6AE95D17-B97A-46E5-9E0D-4DCF7B705230}" presName="spaceBetweenRectangles" presStyleCnt="0"/>
      <dgm:spPr/>
    </dgm:pt>
    <dgm:pt modelId="{E0FA83F8-C23B-4D38-AA1D-2F4A229FD944}" type="pres">
      <dgm:prSet presAssocID="{EE096C50-DA8C-4699-88B9-32A6D2C12F83}" presName="parentLin" presStyleCnt="0"/>
      <dgm:spPr/>
    </dgm:pt>
    <dgm:pt modelId="{DE304AF4-B818-45B3-9094-AD1B140FEF15}" type="pres">
      <dgm:prSet presAssocID="{EE096C50-DA8C-4699-88B9-32A6D2C12F83}" presName="parentLeftMargin" presStyleLbl="node1" presStyleIdx="0" presStyleCnt="8"/>
      <dgm:spPr/>
    </dgm:pt>
    <dgm:pt modelId="{DD2FB1B3-DA18-4A25-AA31-9BA937E891BD}" type="pres">
      <dgm:prSet presAssocID="{EE096C50-DA8C-4699-88B9-32A6D2C12F83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1D215500-61A5-445E-B846-7EB909F660A5}" type="pres">
      <dgm:prSet presAssocID="{EE096C50-DA8C-4699-88B9-32A6D2C12F83}" presName="negativeSpace" presStyleCnt="0"/>
      <dgm:spPr/>
    </dgm:pt>
    <dgm:pt modelId="{1D40205E-A690-4351-B63C-CAA5272B0F4F}" type="pres">
      <dgm:prSet presAssocID="{EE096C50-DA8C-4699-88B9-32A6D2C12F83}" presName="childText" presStyleLbl="conFgAcc1" presStyleIdx="1" presStyleCnt="8">
        <dgm:presLayoutVars>
          <dgm:bulletEnabled val="1"/>
        </dgm:presLayoutVars>
      </dgm:prSet>
      <dgm:spPr/>
    </dgm:pt>
    <dgm:pt modelId="{5BB79A0A-6E37-43F2-957B-B167E73DDC91}" type="pres">
      <dgm:prSet presAssocID="{4B5F4367-D3C3-40DC-8A88-B9ADE232AD42}" presName="spaceBetweenRectangles" presStyleCnt="0"/>
      <dgm:spPr/>
    </dgm:pt>
    <dgm:pt modelId="{01543318-07F7-4287-8DFF-FA5D52DD952C}" type="pres">
      <dgm:prSet presAssocID="{8C28BDDC-9FF2-4355-B3D7-F68645F4B663}" presName="parentLin" presStyleCnt="0"/>
      <dgm:spPr/>
    </dgm:pt>
    <dgm:pt modelId="{776BAF86-166C-4505-881D-D959C533BDA4}" type="pres">
      <dgm:prSet presAssocID="{8C28BDDC-9FF2-4355-B3D7-F68645F4B663}" presName="parentLeftMargin" presStyleLbl="node1" presStyleIdx="1" presStyleCnt="8"/>
      <dgm:spPr/>
    </dgm:pt>
    <dgm:pt modelId="{81538BF2-A050-42E2-9BB2-19F7FDC04EDA}" type="pres">
      <dgm:prSet presAssocID="{8C28BDDC-9FF2-4355-B3D7-F68645F4B663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10345D67-341C-48E3-A115-21030DA9D4B9}" type="pres">
      <dgm:prSet presAssocID="{8C28BDDC-9FF2-4355-B3D7-F68645F4B663}" presName="negativeSpace" presStyleCnt="0"/>
      <dgm:spPr/>
    </dgm:pt>
    <dgm:pt modelId="{D696C6E3-771F-461A-93DD-AC7A698C055F}" type="pres">
      <dgm:prSet presAssocID="{8C28BDDC-9FF2-4355-B3D7-F68645F4B663}" presName="childText" presStyleLbl="conFgAcc1" presStyleIdx="2" presStyleCnt="8">
        <dgm:presLayoutVars>
          <dgm:bulletEnabled val="1"/>
        </dgm:presLayoutVars>
      </dgm:prSet>
      <dgm:spPr/>
    </dgm:pt>
    <dgm:pt modelId="{8D52ED49-268F-4300-B3F2-229458649D4C}" type="pres">
      <dgm:prSet presAssocID="{77CE7695-E64F-4150-A7C2-61A8CE8F7205}" presName="spaceBetweenRectangles" presStyleCnt="0"/>
      <dgm:spPr/>
    </dgm:pt>
    <dgm:pt modelId="{B2B34056-9ADA-4C2B-9595-EF80BB351A72}" type="pres">
      <dgm:prSet presAssocID="{243A5D21-0F4F-4536-A245-287BD8344522}" presName="parentLin" presStyleCnt="0"/>
      <dgm:spPr/>
    </dgm:pt>
    <dgm:pt modelId="{D488A5A8-F3DF-4CDA-AFCC-2663BA758DBE}" type="pres">
      <dgm:prSet presAssocID="{243A5D21-0F4F-4536-A245-287BD8344522}" presName="parentLeftMargin" presStyleLbl="node1" presStyleIdx="2" presStyleCnt="8"/>
      <dgm:spPr/>
    </dgm:pt>
    <dgm:pt modelId="{9950E8EF-72BB-4397-A636-4BDE249F3DCE}" type="pres">
      <dgm:prSet presAssocID="{243A5D21-0F4F-4536-A245-287BD8344522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96BC5EC3-4CED-445D-B1DE-433264A1EB57}" type="pres">
      <dgm:prSet presAssocID="{243A5D21-0F4F-4536-A245-287BD8344522}" presName="negativeSpace" presStyleCnt="0"/>
      <dgm:spPr/>
    </dgm:pt>
    <dgm:pt modelId="{D25E4EEA-3753-4A0B-B805-EC869C828454}" type="pres">
      <dgm:prSet presAssocID="{243A5D21-0F4F-4536-A245-287BD8344522}" presName="childText" presStyleLbl="conFgAcc1" presStyleIdx="3" presStyleCnt="8">
        <dgm:presLayoutVars>
          <dgm:bulletEnabled val="1"/>
        </dgm:presLayoutVars>
      </dgm:prSet>
      <dgm:spPr/>
    </dgm:pt>
    <dgm:pt modelId="{DDE0DA47-B767-4563-BC8F-EF6CF877AA7D}" type="pres">
      <dgm:prSet presAssocID="{D864F9DA-D531-4F8A-A20B-0C55ADBE32F4}" presName="spaceBetweenRectangles" presStyleCnt="0"/>
      <dgm:spPr/>
    </dgm:pt>
    <dgm:pt modelId="{D428546C-0327-4A2A-A206-BB0CADEE1708}" type="pres">
      <dgm:prSet presAssocID="{E0100122-16E7-4AE8-A583-0FFE90374581}" presName="parentLin" presStyleCnt="0"/>
      <dgm:spPr/>
    </dgm:pt>
    <dgm:pt modelId="{CBA3519A-381A-497B-9A49-0FE08C78AF69}" type="pres">
      <dgm:prSet presAssocID="{E0100122-16E7-4AE8-A583-0FFE90374581}" presName="parentLeftMargin" presStyleLbl="node1" presStyleIdx="3" presStyleCnt="8"/>
      <dgm:spPr/>
    </dgm:pt>
    <dgm:pt modelId="{0C5EFE60-2C35-4958-908A-14273552ACA9}" type="pres">
      <dgm:prSet presAssocID="{E0100122-16E7-4AE8-A583-0FFE9037458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3B4F9A35-1296-4991-AB3B-C8A158274595}" type="pres">
      <dgm:prSet presAssocID="{E0100122-16E7-4AE8-A583-0FFE90374581}" presName="negativeSpace" presStyleCnt="0"/>
      <dgm:spPr/>
    </dgm:pt>
    <dgm:pt modelId="{065C67E7-D493-43C6-9C2A-A3797340FA82}" type="pres">
      <dgm:prSet presAssocID="{E0100122-16E7-4AE8-A583-0FFE90374581}" presName="childText" presStyleLbl="conFgAcc1" presStyleIdx="4" presStyleCnt="8">
        <dgm:presLayoutVars>
          <dgm:bulletEnabled val="1"/>
        </dgm:presLayoutVars>
      </dgm:prSet>
      <dgm:spPr/>
    </dgm:pt>
    <dgm:pt modelId="{09D028B9-53E4-423D-A022-4CFF02220660}" type="pres">
      <dgm:prSet presAssocID="{5805B98E-5C46-44AD-8B52-8921F7F80B39}" presName="spaceBetweenRectangles" presStyleCnt="0"/>
      <dgm:spPr/>
    </dgm:pt>
    <dgm:pt modelId="{0943E979-9124-4B0F-9DBE-F7B4E33255FF}" type="pres">
      <dgm:prSet presAssocID="{AB278E7A-CAC5-4DE3-8575-17F6392D502A}" presName="parentLin" presStyleCnt="0"/>
      <dgm:spPr/>
    </dgm:pt>
    <dgm:pt modelId="{0C3129D5-BE6F-4F74-9B95-AC6CDB7CCF33}" type="pres">
      <dgm:prSet presAssocID="{AB278E7A-CAC5-4DE3-8575-17F6392D502A}" presName="parentLeftMargin" presStyleLbl="node1" presStyleIdx="4" presStyleCnt="8"/>
      <dgm:spPr/>
    </dgm:pt>
    <dgm:pt modelId="{14A28B87-8247-4321-8BE8-B98D52643097}" type="pres">
      <dgm:prSet presAssocID="{AB278E7A-CAC5-4DE3-8575-17F6392D502A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331763CC-5971-4A1F-8AC4-C178B1D5EE92}" type="pres">
      <dgm:prSet presAssocID="{AB278E7A-CAC5-4DE3-8575-17F6392D502A}" presName="negativeSpace" presStyleCnt="0"/>
      <dgm:spPr/>
    </dgm:pt>
    <dgm:pt modelId="{BA13F26A-4EC9-467C-BDFE-E6AF83EA6749}" type="pres">
      <dgm:prSet presAssocID="{AB278E7A-CAC5-4DE3-8575-17F6392D502A}" presName="childText" presStyleLbl="conFgAcc1" presStyleIdx="5" presStyleCnt="8">
        <dgm:presLayoutVars>
          <dgm:bulletEnabled val="1"/>
        </dgm:presLayoutVars>
      </dgm:prSet>
      <dgm:spPr/>
    </dgm:pt>
    <dgm:pt modelId="{8B1E3A6F-A8BA-4ED0-BEFC-08A71902601B}" type="pres">
      <dgm:prSet presAssocID="{2C85C3F5-3103-4563-B8E7-6F598844E8DD}" presName="spaceBetweenRectangles" presStyleCnt="0"/>
      <dgm:spPr/>
    </dgm:pt>
    <dgm:pt modelId="{FCDB01E1-7D2E-4619-854A-0576BC174B09}" type="pres">
      <dgm:prSet presAssocID="{94A9E131-5EF5-4E95-8E57-2E7ECA1E2A6B}" presName="parentLin" presStyleCnt="0"/>
      <dgm:spPr/>
    </dgm:pt>
    <dgm:pt modelId="{CA2B9F62-69E6-47E3-87F2-5B862F038E17}" type="pres">
      <dgm:prSet presAssocID="{94A9E131-5EF5-4E95-8E57-2E7ECA1E2A6B}" presName="parentLeftMargin" presStyleLbl="node1" presStyleIdx="5" presStyleCnt="8"/>
      <dgm:spPr/>
    </dgm:pt>
    <dgm:pt modelId="{A8A16D55-C8D6-4D7E-9687-1D3A27CD2682}" type="pres">
      <dgm:prSet presAssocID="{94A9E131-5EF5-4E95-8E57-2E7ECA1E2A6B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1EE819CA-9818-4FFB-AD07-A4A6E8BF00F6}" type="pres">
      <dgm:prSet presAssocID="{94A9E131-5EF5-4E95-8E57-2E7ECA1E2A6B}" presName="negativeSpace" presStyleCnt="0"/>
      <dgm:spPr/>
    </dgm:pt>
    <dgm:pt modelId="{8EF87227-80E7-485F-9CAE-3FD9C5DE66CB}" type="pres">
      <dgm:prSet presAssocID="{94A9E131-5EF5-4E95-8E57-2E7ECA1E2A6B}" presName="childText" presStyleLbl="conFgAcc1" presStyleIdx="6" presStyleCnt="8">
        <dgm:presLayoutVars>
          <dgm:bulletEnabled val="1"/>
        </dgm:presLayoutVars>
      </dgm:prSet>
      <dgm:spPr/>
    </dgm:pt>
    <dgm:pt modelId="{3225B454-EED8-41A3-9624-4E6E3537BF88}" type="pres">
      <dgm:prSet presAssocID="{FDBE85E0-DCC2-496A-B27B-D9AFDA042A24}" presName="spaceBetweenRectangles" presStyleCnt="0"/>
      <dgm:spPr/>
    </dgm:pt>
    <dgm:pt modelId="{0FCD02E5-0F39-4819-8C16-A55969A66A48}" type="pres">
      <dgm:prSet presAssocID="{D4035A31-2B84-42AC-9CCD-963D21DC0078}" presName="parentLin" presStyleCnt="0"/>
      <dgm:spPr/>
    </dgm:pt>
    <dgm:pt modelId="{0B091E7B-88E9-4D08-B3BC-D70EFD946C8E}" type="pres">
      <dgm:prSet presAssocID="{D4035A31-2B84-42AC-9CCD-963D21DC0078}" presName="parentLeftMargin" presStyleLbl="node1" presStyleIdx="6" presStyleCnt="8"/>
      <dgm:spPr/>
    </dgm:pt>
    <dgm:pt modelId="{4B43DF55-EF11-4CE5-8963-4A4D461DF2F5}" type="pres">
      <dgm:prSet presAssocID="{D4035A31-2B84-42AC-9CCD-963D21DC0078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FAEFB016-D44A-4064-A4C4-4FE48DE28B06}" type="pres">
      <dgm:prSet presAssocID="{D4035A31-2B84-42AC-9CCD-963D21DC0078}" presName="negativeSpace" presStyleCnt="0"/>
      <dgm:spPr/>
    </dgm:pt>
    <dgm:pt modelId="{ACC6D369-A645-4C1D-863E-6A1BA9FF937E}" type="pres">
      <dgm:prSet presAssocID="{D4035A31-2B84-42AC-9CCD-963D21DC0078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4030B700-A225-44B1-8CCB-7C4746A82539}" srcId="{D3B99C62-FA94-4A52-8A93-D1D05CC2169F}" destId="{17E46A19-2D43-4358-B63B-4DA1C2A0C228}" srcOrd="0" destOrd="0" parTransId="{8093A798-0161-4DB4-9A6D-221882B92121}" sibTransId="{6AE95D17-B97A-46E5-9E0D-4DCF7B705230}"/>
    <dgm:cxn modelId="{D9121D13-85A3-4421-B7BC-86B78C805496}" srcId="{D3B99C62-FA94-4A52-8A93-D1D05CC2169F}" destId="{94A9E131-5EF5-4E95-8E57-2E7ECA1E2A6B}" srcOrd="6" destOrd="0" parTransId="{9764D5B0-B686-43E9-96DA-4067A097A377}" sibTransId="{FDBE85E0-DCC2-496A-B27B-D9AFDA042A24}"/>
    <dgm:cxn modelId="{2280C713-E5A7-41A4-9916-E4C2495AD55E}" type="presOf" srcId="{AB278E7A-CAC5-4DE3-8575-17F6392D502A}" destId="{14A28B87-8247-4321-8BE8-B98D52643097}" srcOrd="1" destOrd="0" presId="urn:microsoft.com/office/officeart/2005/8/layout/list1"/>
    <dgm:cxn modelId="{A14F1C20-9BBF-4A4C-B160-6BF9DFFB25F8}" type="presOf" srcId="{243A5D21-0F4F-4536-A245-287BD8344522}" destId="{9950E8EF-72BB-4397-A636-4BDE249F3DCE}" srcOrd="1" destOrd="0" presId="urn:microsoft.com/office/officeart/2005/8/layout/list1"/>
    <dgm:cxn modelId="{E4EF2224-9BD0-4866-A9BC-DCFD48D61B73}" type="presOf" srcId="{EE096C50-DA8C-4699-88B9-32A6D2C12F83}" destId="{DE304AF4-B818-45B3-9094-AD1B140FEF15}" srcOrd="0" destOrd="0" presId="urn:microsoft.com/office/officeart/2005/8/layout/list1"/>
    <dgm:cxn modelId="{A24FEE25-2803-426A-9839-C468860CBE66}" type="presOf" srcId="{E0100122-16E7-4AE8-A583-0FFE90374581}" destId="{0C5EFE60-2C35-4958-908A-14273552ACA9}" srcOrd="1" destOrd="0" presId="urn:microsoft.com/office/officeart/2005/8/layout/list1"/>
    <dgm:cxn modelId="{6ABA2429-4ADD-4B73-BC58-C49AF0ACD9F2}" srcId="{D3B99C62-FA94-4A52-8A93-D1D05CC2169F}" destId="{243A5D21-0F4F-4536-A245-287BD8344522}" srcOrd="3" destOrd="0" parTransId="{675BF263-50D9-46D4-AEED-DAEA6BA43630}" sibTransId="{D864F9DA-D531-4F8A-A20B-0C55ADBE32F4}"/>
    <dgm:cxn modelId="{6D0BDD3B-1CE5-46D8-AC4A-70E57A9F69B0}" type="presOf" srcId="{AB278E7A-CAC5-4DE3-8575-17F6392D502A}" destId="{0C3129D5-BE6F-4F74-9B95-AC6CDB7CCF33}" srcOrd="0" destOrd="0" presId="urn:microsoft.com/office/officeart/2005/8/layout/list1"/>
    <dgm:cxn modelId="{024FDA3C-3C8B-465D-AE78-082022653377}" srcId="{D3B99C62-FA94-4A52-8A93-D1D05CC2169F}" destId="{EE096C50-DA8C-4699-88B9-32A6D2C12F83}" srcOrd="1" destOrd="0" parTransId="{DB7285C9-58C1-4028-A8C9-0AA603008A28}" sibTransId="{4B5F4367-D3C3-40DC-8A88-B9ADE232AD42}"/>
    <dgm:cxn modelId="{915F0A5D-C571-478B-9D71-0638FE58E657}" type="presOf" srcId="{8C28BDDC-9FF2-4355-B3D7-F68645F4B663}" destId="{776BAF86-166C-4505-881D-D959C533BDA4}" srcOrd="0" destOrd="0" presId="urn:microsoft.com/office/officeart/2005/8/layout/list1"/>
    <dgm:cxn modelId="{1085C370-7295-498F-825B-584EEE65FAB1}" type="presOf" srcId="{E0100122-16E7-4AE8-A583-0FFE90374581}" destId="{CBA3519A-381A-497B-9A49-0FE08C78AF69}" srcOrd="0" destOrd="0" presId="urn:microsoft.com/office/officeart/2005/8/layout/list1"/>
    <dgm:cxn modelId="{084BC77C-9B3B-4353-BCAB-5866265CABB3}" type="presOf" srcId="{8C28BDDC-9FF2-4355-B3D7-F68645F4B663}" destId="{81538BF2-A050-42E2-9BB2-19F7FDC04EDA}" srcOrd="1" destOrd="0" presId="urn:microsoft.com/office/officeart/2005/8/layout/list1"/>
    <dgm:cxn modelId="{F4EBC387-B1C8-4AF6-9A58-531C0ACF8BFF}" type="presOf" srcId="{D3B99C62-FA94-4A52-8A93-D1D05CC2169F}" destId="{AB37B420-DCCA-4D69-B7F6-F6F0130516E0}" srcOrd="0" destOrd="0" presId="urn:microsoft.com/office/officeart/2005/8/layout/list1"/>
    <dgm:cxn modelId="{48945C8D-138F-4625-9D86-A6CF8F51C9AD}" type="presOf" srcId="{EE096C50-DA8C-4699-88B9-32A6D2C12F83}" destId="{DD2FB1B3-DA18-4A25-AA31-9BA937E891BD}" srcOrd="1" destOrd="0" presId="urn:microsoft.com/office/officeart/2005/8/layout/list1"/>
    <dgm:cxn modelId="{EED54BB5-2C05-456E-9D84-8A89A872DD0B}" type="presOf" srcId="{D4035A31-2B84-42AC-9CCD-963D21DC0078}" destId="{4B43DF55-EF11-4CE5-8963-4A4D461DF2F5}" srcOrd="1" destOrd="0" presId="urn:microsoft.com/office/officeart/2005/8/layout/list1"/>
    <dgm:cxn modelId="{166839B7-07A3-44EE-B087-74A744C953AD}" type="presOf" srcId="{94A9E131-5EF5-4E95-8E57-2E7ECA1E2A6B}" destId="{A8A16D55-C8D6-4D7E-9687-1D3A27CD2682}" srcOrd="1" destOrd="0" presId="urn:microsoft.com/office/officeart/2005/8/layout/list1"/>
    <dgm:cxn modelId="{E56CF2C7-0066-47A6-AB43-DBF98C2AC043}" type="presOf" srcId="{94A9E131-5EF5-4E95-8E57-2E7ECA1E2A6B}" destId="{CA2B9F62-69E6-47E3-87F2-5B862F038E17}" srcOrd="0" destOrd="0" presId="urn:microsoft.com/office/officeart/2005/8/layout/list1"/>
    <dgm:cxn modelId="{53BD1BCB-9FB7-4E72-97BF-CF4A2E13F5FC}" srcId="{D3B99C62-FA94-4A52-8A93-D1D05CC2169F}" destId="{D4035A31-2B84-42AC-9CCD-963D21DC0078}" srcOrd="7" destOrd="0" parTransId="{6D66E1FB-637D-416B-8843-3C3228132E0B}" sibTransId="{83BBC89D-73D8-4BBE-AF59-3DB783AD5D17}"/>
    <dgm:cxn modelId="{807826EA-2B26-4083-A70C-9D7A95F3A968}" srcId="{D3B99C62-FA94-4A52-8A93-D1D05CC2169F}" destId="{E0100122-16E7-4AE8-A583-0FFE90374581}" srcOrd="4" destOrd="0" parTransId="{1820D117-31D3-4F64-94A7-E9E15AF1AB76}" sibTransId="{5805B98E-5C46-44AD-8B52-8921F7F80B39}"/>
    <dgm:cxn modelId="{9E786FED-D83A-45E8-B560-15081D8BFD2F}" type="presOf" srcId="{17E46A19-2D43-4358-B63B-4DA1C2A0C228}" destId="{37C84608-D227-4B94-B9FC-F52D17DAB170}" srcOrd="0" destOrd="0" presId="urn:microsoft.com/office/officeart/2005/8/layout/list1"/>
    <dgm:cxn modelId="{702352F0-B449-405B-A8C5-0390CB3CC056}" type="presOf" srcId="{243A5D21-0F4F-4536-A245-287BD8344522}" destId="{D488A5A8-F3DF-4CDA-AFCC-2663BA758DBE}" srcOrd="0" destOrd="0" presId="urn:microsoft.com/office/officeart/2005/8/layout/list1"/>
    <dgm:cxn modelId="{5607A5F1-39DE-4700-8125-B01300F6445F}" type="presOf" srcId="{D4035A31-2B84-42AC-9CCD-963D21DC0078}" destId="{0B091E7B-88E9-4D08-B3BC-D70EFD946C8E}" srcOrd="0" destOrd="0" presId="urn:microsoft.com/office/officeart/2005/8/layout/list1"/>
    <dgm:cxn modelId="{1B1FD6F1-0BAF-4F2D-9EB2-4022D298BBB5}" srcId="{D3B99C62-FA94-4A52-8A93-D1D05CC2169F}" destId="{8C28BDDC-9FF2-4355-B3D7-F68645F4B663}" srcOrd="2" destOrd="0" parTransId="{A4E57E57-CB92-497D-A1FB-DF3E137E4FBD}" sibTransId="{77CE7695-E64F-4150-A7C2-61A8CE8F7205}"/>
    <dgm:cxn modelId="{0AD02AF2-6E1F-445A-944F-21DA0393FED7}" type="presOf" srcId="{17E46A19-2D43-4358-B63B-4DA1C2A0C228}" destId="{A4A0EDF5-A52D-45C4-95A5-B61F38522A12}" srcOrd="1" destOrd="0" presId="urn:microsoft.com/office/officeart/2005/8/layout/list1"/>
    <dgm:cxn modelId="{ADD65DF9-877D-48D2-B11E-333588C9F9F9}" srcId="{D3B99C62-FA94-4A52-8A93-D1D05CC2169F}" destId="{AB278E7A-CAC5-4DE3-8575-17F6392D502A}" srcOrd="5" destOrd="0" parTransId="{BA8D0C65-8A41-4CCF-9EFD-0C2FDC38E5C4}" sibTransId="{2C85C3F5-3103-4563-B8E7-6F598844E8DD}"/>
    <dgm:cxn modelId="{15D5B8FB-03ED-4919-860B-3D6199DC426C}" type="presParOf" srcId="{AB37B420-DCCA-4D69-B7F6-F6F0130516E0}" destId="{D684CDB2-0C04-4170-93D8-80BF958482C8}" srcOrd="0" destOrd="0" presId="urn:microsoft.com/office/officeart/2005/8/layout/list1"/>
    <dgm:cxn modelId="{033E38CB-02BE-4588-B642-566F823E9B74}" type="presParOf" srcId="{D684CDB2-0C04-4170-93D8-80BF958482C8}" destId="{37C84608-D227-4B94-B9FC-F52D17DAB170}" srcOrd="0" destOrd="0" presId="urn:microsoft.com/office/officeart/2005/8/layout/list1"/>
    <dgm:cxn modelId="{23BDE378-E01E-4971-8389-3D8859A61651}" type="presParOf" srcId="{D684CDB2-0C04-4170-93D8-80BF958482C8}" destId="{A4A0EDF5-A52D-45C4-95A5-B61F38522A12}" srcOrd="1" destOrd="0" presId="urn:microsoft.com/office/officeart/2005/8/layout/list1"/>
    <dgm:cxn modelId="{97CED1E6-9D81-4F10-9776-D9FBE4724EAF}" type="presParOf" srcId="{AB37B420-DCCA-4D69-B7F6-F6F0130516E0}" destId="{61546383-489F-4F36-8688-3B32271F7D6A}" srcOrd="1" destOrd="0" presId="urn:microsoft.com/office/officeart/2005/8/layout/list1"/>
    <dgm:cxn modelId="{9F34D3A1-D33B-4D92-929A-A21C9820AC8E}" type="presParOf" srcId="{AB37B420-DCCA-4D69-B7F6-F6F0130516E0}" destId="{8462217C-374D-4A01-BBE0-0E588A793A6E}" srcOrd="2" destOrd="0" presId="urn:microsoft.com/office/officeart/2005/8/layout/list1"/>
    <dgm:cxn modelId="{B6FDF813-83F6-42F5-8A96-C7C841CEC37B}" type="presParOf" srcId="{AB37B420-DCCA-4D69-B7F6-F6F0130516E0}" destId="{B337EF43-7D7C-4B24-A061-FDAFFC561E63}" srcOrd="3" destOrd="0" presId="urn:microsoft.com/office/officeart/2005/8/layout/list1"/>
    <dgm:cxn modelId="{D02C9018-B01F-478D-95A7-F9D3B3B4CBC5}" type="presParOf" srcId="{AB37B420-DCCA-4D69-B7F6-F6F0130516E0}" destId="{E0FA83F8-C23B-4D38-AA1D-2F4A229FD944}" srcOrd="4" destOrd="0" presId="urn:microsoft.com/office/officeart/2005/8/layout/list1"/>
    <dgm:cxn modelId="{D9945978-5225-4BD6-B5BC-4A230D3F63E4}" type="presParOf" srcId="{E0FA83F8-C23B-4D38-AA1D-2F4A229FD944}" destId="{DE304AF4-B818-45B3-9094-AD1B140FEF15}" srcOrd="0" destOrd="0" presId="urn:microsoft.com/office/officeart/2005/8/layout/list1"/>
    <dgm:cxn modelId="{6B8896CB-C864-46FB-AAFE-B1954491A403}" type="presParOf" srcId="{E0FA83F8-C23B-4D38-AA1D-2F4A229FD944}" destId="{DD2FB1B3-DA18-4A25-AA31-9BA937E891BD}" srcOrd="1" destOrd="0" presId="urn:microsoft.com/office/officeart/2005/8/layout/list1"/>
    <dgm:cxn modelId="{93218080-1450-47B0-A0B0-999F945E8601}" type="presParOf" srcId="{AB37B420-DCCA-4D69-B7F6-F6F0130516E0}" destId="{1D215500-61A5-445E-B846-7EB909F660A5}" srcOrd="5" destOrd="0" presId="urn:microsoft.com/office/officeart/2005/8/layout/list1"/>
    <dgm:cxn modelId="{06EE35CC-B971-4E1C-AADC-A84BD9ED1DCA}" type="presParOf" srcId="{AB37B420-DCCA-4D69-B7F6-F6F0130516E0}" destId="{1D40205E-A690-4351-B63C-CAA5272B0F4F}" srcOrd="6" destOrd="0" presId="urn:microsoft.com/office/officeart/2005/8/layout/list1"/>
    <dgm:cxn modelId="{E89E874C-A7F2-4697-B89D-B6E2BB40D8E5}" type="presParOf" srcId="{AB37B420-DCCA-4D69-B7F6-F6F0130516E0}" destId="{5BB79A0A-6E37-43F2-957B-B167E73DDC91}" srcOrd="7" destOrd="0" presId="urn:microsoft.com/office/officeart/2005/8/layout/list1"/>
    <dgm:cxn modelId="{F934C146-8897-40A5-A361-22EF8F617AFD}" type="presParOf" srcId="{AB37B420-DCCA-4D69-B7F6-F6F0130516E0}" destId="{01543318-07F7-4287-8DFF-FA5D52DD952C}" srcOrd="8" destOrd="0" presId="urn:microsoft.com/office/officeart/2005/8/layout/list1"/>
    <dgm:cxn modelId="{F27BEEDA-77B9-479B-A1C6-244442CD3F35}" type="presParOf" srcId="{01543318-07F7-4287-8DFF-FA5D52DD952C}" destId="{776BAF86-166C-4505-881D-D959C533BDA4}" srcOrd="0" destOrd="0" presId="urn:microsoft.com/office/officeart/2005/8/layout/list1"/>
    <dgm:cxn modelId="{AE4D7634-8818-4F8B-96B0-288E1B7E30E2}" type="presParOf" srcId="{01543318-07F7-4287-8DFF-FA5D52DD952C}" destId="{81538BF2-A050-42E2-9BB2-19F7FDC04EDA}" srcOrd="1" destOrd="0" presId="urn:microsoft.com/office/officeart/2005/8/layout/list1"/>
    <dgm:cxn modelId="{42EA8E91-FB2D-4A43-B9C2-F30D8087C6E3}" type="presParOf" srcId="{AB37B420-DCCA-4D69-B7F6-F6F0130516E0}" destId="{10345D67-341C-48E3-A115-21030DA9D4B9}" srcOrd="9" destOrd="0" presId="urn:microsoft.com/office/officeart/2005/8/layout/list1"/>
    <dgm:cxn modelId="{48F9F719-4945-4479-9F32-FDBED227C9BC}" type="presParOf" srcId="{AB37B420-DCCA-4D69-B7F6-F6F0130516E0}" destId="{D696C6E3-771F-461A-93DD-AC7A698C055F}" srcOrd="10" destOrd="0" presId="urn:microsoft.com/office/officeart/2005/8/layout/list1"/>
    <dgm:cxn modelId="{8136CE3D-1DC5-4BDF-85E2-07660E4FD675}" type="presParOf" srcId="{AB37B420-DCCA-4D69-B7F6-F6F0130516E0}" destId="{8D52ED49-268F-4300-B3F2-229458649D4C}" srcOrd="11" destOrd="0" presId="urn:microsoft.com/office/officeart/2005/8/layout/list1"/>
    <dgm:cxn modelId="{85BB6788-50B0-4D41-A365-8830D0EF9DAB}" type="presParOf" srcId="{AB37B420-DCCA-4D69-B7F6-F6F0130516E0}" destId="{B2B34056-9ADA-4C2B-9595-EF80BB351A72}" srcOrd="12" destOrd="0" presId="urn:microsoft.com/office/officeart/2005/8/layout/list1"/>
    <dgm:cxn modelId="{B442DF05-6168-4F3D-ACA7-37E1992A3FA9}" type="presParOf" srcId="{B2B34056-9ADA-4C2B-9595-EF80BB351A72}" destId="{D488A5A8-F3DF-4CDA-AFCC-2663BA758DBE}" srcOrd="0" destOrd="0" presId="urn:microsoft.com/office/officeart/2005/8/layout/list1"/>
    <dgm:cxn modelId="{01DADF14-F0DA-4259-B407-D9343865BAF1}" type="presParOf" srcId="{B2B34056-9ADA-4C2B-9595-EF80BB351A72}" destId="{9950E8EF-72BB-4397-A636-4BDE249F3DCE}" srcOrd="1" destOrd="0" presId="urn:microsoft.com/office/officeart/2005/8/layout/list1"/>
    <dgm:cxn modelId="{3977A340-B934-4CAE-A0A6-225A3489F1ED}" type="presParOf" srcId="{AB37B420-DCCA-4D69-B7F6-F6F0130516E0}" destId="{96BC5EC3-4CED-445D-B1DE-433264A1EB57}" srcOrd="13" destOrd="0" presId="urn:microsoft.com/office/officeart/2005/8/layout/list1"/>
    <dgm:cxn modelId="{7AC76FCD-43C6-46BA-88A2-31D4C1F13E5C}" type="presParOf" srcId="{AB37B420-DCCA-4D69-B7F6-F6F0130516E0}" destId="{D25E4EEA-3753-4A0B-B805-EC869C828454}" srcOrd="14" destOrd="0" presId="urn:microsoft.com/office/officeart/2005/8/layout/list1"/>
    <dgm:cxn modelId="{EE822478-04DC-4F06-983E-A59CC89C336A}" type="presParOf" srcId="{AB37B420-DCCA-4D69-B7F6-F6F0130516E0}" destId="{DDE0DA47-B767-4563-BC8F-EF6CF877AA7D}" srcOrd="15" destOrd="0" presId="urn:microsoft.com/office/officeart/2005/8/layout/list1"/>
    <dgm:cxn modelId="{E5980224-C60E-4E45-A199-AEA77BFD0C5F}" type="presParOf" srcId="{AB37B420-DCCA-4D69-B7F6-F6F0130516E0}" destId="{D428546C-0327-4A2A-A206-BB0CADEE1708}" srcOrd="16" destOrd="0" presId="urn:microsoft.com/office/officeart/2005/8/layout/list1"/>
    <dgm:cxn modelId="{0AE06C5A-DCED-4441-ABAB-19B22A7B9C35}" type="presParOf" srcId="{D428546C-0327-4A2A-A206-BB0CADEE1708}" destId="{CBA3519A-381A-497B-9A49-0FE08C78AF69}" srcOrd="0" destOrd="0" presId="urn:microsoft.com/office/officeart/2005/8/layout/list1"/>
    <dgm:cxn modelId="{8F525F10-067D-45BC-9C0F-7C9F12CD2783}" type="presParOf" srcId="{D428546C-0327-4A2A-A206-BB0CADEE1708}" destId="{0C5EFE60-2C35-4958-908A-14273552ACA9}" srcOrd="1" destOrd="0" presId="urn:microsoft.com/office/officeart/2005/8/layout/list1"/>
    <dgm:cxn modelId="{474D31F5-5561-4E9F-9969-E58D7191196C}" type="presParOf" srcId="{AB37B420-DCCA-4D69-B7F6-F6F0130516E0}" destId="{3B4F9A35-1296-4991-AB3B-C8A158274595}" srcOrd="17" destOrd="0" presId="urn:microsoft.com/office/officeart/2005/8/layout/list1"/>
    <dgm:cxn modelId="{C456BEFB-A5CF-4C24-8540-9EFAE9763E98}" type="presParOf" srcId="{AB37B420-DCCA-4D69-B7F6-F6F0130516E0}" destId="{065C67E7-D493-43C6-9C2A-A3797340FA82}" srcOrd="18" destOrd="0" presId="urn:microsoft.com/office/officeart/2005/8/layout/list1"/>
    <dgm:cxn modelId="{21FACFBB-CEBB-4D27-A627-0735EF22D7F1}" type="presParOf" srcId="{AB37B420-DCCA-4D69-B7F6-F6F0130516E0}" destId="{09D028B9-53E4-423D-A022-4CFF02220660}" srcOrd="19" destOrd="0" presId="urn:microsoft.com/office/officeart/2005/8/layout/list1"/>
    <dgm:cxn modelId="{C4C3DDF7-59D3-4BA2-B748-8AFC01E49109}" type="presParOf" srcId="{AB37B420-DCCA-4D69-B7F6-F6F0130516E0}" destId="{0943E979-9124-4B0F-9DBE-F7B4E33255FF}" srcOrd="20" destOrd="0" presId="urn:microsoft.com/office/officeart/2005/8/layout/list1"/>
    <dgm:cxn modelId="{EC39E763-D2A9-4491-B775-9402292657A8}" type="presParOf" srcId="{0943E979-9124-4B0F-9DBE-F7B4E33255FF}" destId="{0C3129D5-BE6F-4F74-9B95-AC6CDB7CCF33}" srcOrd="0" destOrd="0" presId="urn:microsoft.com/office/officeart/2005/8/layout/list1"/>
    <dgm:cxn modelId="{61A334D7-ACEE-49A4-91DC-3C2C5BA96B5D}" type="presParOf" srcId="{0943E979-9124-4B0F-9DBE-F7B4E33255FF}" destId="{14A28B87-8247-4321-8BE8-B98D52643097}" srcOrd="1" destOrd="0" presId="urn:microsoft.com/office/officeart/2005/8/layout/list1"/>
    <dgm:cxn modelId="{317177C8-C855-43BE-A227-0827FF1C6DEC}" type="presParOf" srcId="{AB37B420-DCCA-4D69-B7F6-F6F0130516E0}" destId="{331763CC-5971-4A1F-8AC4-C178B1D5EE92}" srcOrd="21" destOrd="0" presId="urn:microsoft.com/office/officeart/2005/8/layout/list1"/>
    <dgm:cxn modelId="{F984E4D0-D3E7-4D76-A61F-08A55AE54105}" type="presParOf" srcId="{AB37B420-DCCA-4D69-B7F6-F6F0130516E0}" destId="{BA13F26A-4EC9-467C-BDFE-E6AF83EA6749}" srcOrd="22" destOrd="0" presId="urn:microsoft.com/office/officeart/2005/8/layout/list1"/>
    <dgm:cxn modelId="{CEAE54D9-42AA-4B35-8D6D-E1BFBDCB4B3E}" type="presParOf" srcId="{AB37B420-DCCA-4D69-B7F6-F6F0130516E0}" destId="{8B1E3A6F-A8BA-4ED0-BEFC-08A71902601B}" srcOrd="23" destOrd="0" presId="urn:microsoft.com/office/officeart/2005/8/layout/list1"/>
    <dgm:cxn modelId="{D7AC2D94-1925-4471-BCB8-C06C0B88EE9D}" type="presParOf" srcId="{AB37B420-DCCA-4D69-B7F6-F6F0130516E0}" destId="{FCDB01E1-7D2E-4619-854A-0576BC174B09}" srcOrd="24" destOrd="0" presId="urn:microsoft.com/office/officeart/2005/8/layout/list1"/>
    <dgm:cxn modelId="{4A03863A-88D7-4B60-B9A3-8E0CB446F40D}" type="presParOf" srcId="{FCDB01E1-7D2E-4619-854A-0576BC174B09}" destId="{CA2B9F62-69E6-47E3-87F2-5B862F038E17}" srcOrd="0" destOrd="0" presId="urn:microsoft.com/office/officeart/2005/8/layout/list1"/>
    <dgm:cxn modelId="{A1F829C5-6C01-4B1E-90B4-9DDC63D5FA44}" type="presParOf" srcId="{FCDB01E1-7D2E-4619-854A-0576BC174B09}" destId="{A8A16D55-C8D6-4D7E-9687-1D3A27CD2682}" srcOrd="1" destOrd="0" presId="urn:microsoft.com/office/officeart/2005/8/layout/list1"/>
    <dgm:cxn modelId="{E45F11EA-E6B7-4BC7-BB5B-F63C38F68753}" type="presParOf" srcId="{AB37B420-DCCA-4D69-B7F6-F6F0130516E0}" destId="{1EE819CA-9818-4FFB-AD07-A4A6E8BF00F6}" srcOrd="25" destOrd="0" presId="urn:microsoft.com/office/officeart/2005/8/layout/list1"/>
    <dgm:cxn modelId="{93929D1B-7E78-4F8F-9E2E-CA9D33D5D7EC}" type="presParOf" srcId="{AB37B420-DCCA-4D69-B7F6-F6F0130516E0}" destId="{8EF87227-80E7-485F-9CAE-3FD9C5DE66CB}" srcOrd="26" destOrd="0" presId="urn:microsoft.com/office/officeart/2005/8/layout/list1"/>
    <dgm:cxn modelId="{C3D92CCF-6870-44D6-9FEA-9F9478FEB7F7}" type="presParOf" srcId="{AB37B420-DCCA-4D69-B7F6-F6F0130516E0}" destId="{3225B454-EED8-41A3-9624-4E6E3537BF88}" srcOrd="27" destOrd="0" presId="urn:microsoft.com/office/officeart/2005/8/layout/list1"/>
    <dgm:cxn modelId="{A447507E-4BDC-4280-A29B-87A2578462CB}" type="presParOf" srcId="{AB37B420-DCCA-4D69-B7F6-F6F0130516E0}" destId="{0FCD02E5-0F39-4819-8C16-A55969A66A48}" srcOrd="28" destOrd="0" presId="urn:microsoft.com/office/officeart/2005/8/layout/list1"/>
    <dgm:cxn modelId="{B06127BC-44F6-4135-BBD4-4B9769C644B4}" type="presParOf" srcId="{0FCD02E5-0F39-4819-8C16-A55969A66A48}" destId="{0B091E7B-88E9-4D08-B3BC-D70EFD946C8E}" srcOrd="0" destOrd="0" presId="urn:microsoft.com/office/officeart/2005/8/layout/list1"/>
    <dgm:cxn modelId="{54C7CD30-DBB6-458C-988F-C37686B79219}" type="presParOf" srcId="{0FCD02E5-0F39-4819-8C16-A55969A66A48}" destId="{4B43DF55-EF11-4CE5-8963-4A4D461DF2F5}" srcOrd="1" destOrd="0" presId="urn:microsoft.com/office/officeart/2005/8/layout/list1"/>
    <dgm:cxn modelId="{F1D734B4-BA12-480A-B1C1-59BA98629512}" type="presParOf" srcId="{AB37B420-DCCA-4D69-B7F6-F6F0130516E0}" destId="{FAEFB016-D44A-4064-A4C4-4FE48DE28B06}" srcOrd="29" destOrd="0" presId="urn:microsoft.com/office/officeart/2005/8/layout/list1"/>
    <dgm:cxn modelId="{C3A21821-E137-4DD4-99B6-8A0D60E82E82}" type="presParOf" srcId="{AB37B420-DCCA-4D69-B7F6-F6F0130516E0}" destId="{ACC6D369-A645-4C1D-863E-6A1BA9FF937E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71AFF-980E-4FE0-9BDB-1F2F7EF0D6BE}">
      <dsp:nvSpPr>
        <dsp:cNvPr id="0" name=""/>
        <dsp:cNvSpPr/>
      </dsp:nvSpPr>
      <dsp:spPr>
        <a:xfrm>
          <a:off x="0" y="3815702"/>
          <a:ext cx="5221923" cy="625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Engineering</a:t>
          </a:r>
        </a:p>
      </dsp:txBody>
      <dsp:txXfrm>
        <a:off x="0" y="3815702"/>
        <a:ext cx="5221923" cy="338038"/>
      </dsp:txXfrm>
    </dsp:sp>
    <dsp:sp modelId="{4DF4A3EC-0FAD-4D62-B268-6E5C7F806545}">
      <dsp:nvSpPr>
        <dsp:cNvPr id="0" name=""/>
        <dsp:cNvSpPr/>
      </dsp:nvSpPr>
      <dsp:spPr>
        <a:xfrm>
          <a:off x="0" y="4141220"/>
          <a:ext cx="5221923" cy="28795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Electrical, Electronics, Telecom, Mech, Chemical</a:t>
          </a:r>
        </a:p>
      </dsp:txBody>
      <dsp:txXfrm>
        <a:off x="0" y="4141220"/>
        <a:ext cx="5221923" cy="287958"/>
      </dsp:txXfrm>
    </dsp:sp>
    <dsp:sp modelId="{EACE0A4B-BA0B-4D7E-B03E-D605DBFA3948}">
      <dsp:nvSpPr>
        <dsp:cNvPr id="0" name=""/>
        <dsp:cNvSpPr/>
      </dsp:nvSpPr>
      <dsp:spPr>
        <a:xfrm rot="10800000">
          <a:off x="0" y="2862307"/>
          <a:ext cx="5221923" cy="96278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Social Science</a:t>
          </a:r>
        </a:p>
      </dsp:txBody>
      <dsp:txXfrm rot="-10800000">
        <a:off x="0" y="2862307"/>
        <a:ext cx="5221923" cy="337937"/>
      </dsp:txXfrm>
    </dsp:sp>
    <dsp:sp modelId="{2A6C1348-B5CC-472A-9F12-715E573DB142}">
      <dsp:nvSpPr>
        <dsp:cNvPr id="0" name=""/>
        <dsp:cNvSpPr/>
      </dsp:nvSpPr>
      <dsp:spPr>
        <a:xfrm>
          <a:off x="0" y="3200244"/>
          <a:ext cx="5221923" cy="287872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Politics, Psychology, Law, Education</a:t>
          </a:r>
        </a:p>
      </dsp:txBody>
      <dsp:txXfrm>
        <a:off x="0" y="3200244"/>
        <a:ext cx="5221923" cy="287872"/>
      </dsp:txXfrm>
    </dsp:sp>
    <dsp:sp modelId="{BEB03831-8079-4ABF-B918-EB21B9B8DDA8}">
      <dsp:nvSpPr>
        <dsp:cNvPr id="0" name=""/>
        <dsp:cNvSpPr/>
      </dsp:nvSpPr>
      <dsp:spPr>
        <a:xfrm rot="10800000">
          <a:off x="0" y="1908913"/>
          <a:ext cx="5221923" cy="96278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Programming, Networks, software, Databases</a:t>
          </a:r>
        </a:p>
      </dsp:txBody>
      <dsp:txXfrm rot="10800000">
        <a:off x="0" y="1908913"/>
        <a:ext cx="5221923" cy="625588"/>
      </dsp:txXfrm>
    </dsp:sp>
    <dsp:sp modelId="{80D63AE7-9E6C-4C57-BEA6-BBA7F1620098}">
      <dsp:nvSpPr>
        <dsp:cNvPr id="0" name=""/>
        <dsp:cNvSpPr/>
      </dsp:nvSpPr>
      <dsp:spPr>
        <a:xfrm rot="10800000">
          <a:off x="0" y="955518"/>
          <a:ext cx="5221923" cy="96278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Computers</a:t>
          </a:r>
        </a:p>
      </dsp:txBody>
      <dsp:txXfrm rot="10800000">
        <a:off x="0" y="955518"/>
        <a:ext cx="5221923" cy="625588"/>
      </dsp:txXfrm>
    </dsp:sp>
    <dsp:sp modelId="{825E569B-616A-48BF-949A-58DCA1027C98}">
      <dsp:nvSpPr>
        <dsp:cNvPr id="0" name=""/>
        <dsp:cNvSpPr/>
      </dsp:nvSpPr>
      <dsp:spPr>
        <a:xfrm rot="10800000">
          <a:off x="0" y="2124"/>
          <a:ext cx="5221923" cy="96278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Business Administration</a:t>
          </a:r>
        </a:p>
      </dsp:txBody>
      <dsp:txXfrm rot="-10800000">
        <a:off x="0" y="2124"/>
        <a:ext cx="5221923" cy="337937"/>
      </dsp:txXfrm>
    </dsp:sp>
    <dsp:sp modelId="{7CCD0423-553E-4FD1-8535-20A357D75457}">
      <dsp:nvSpPr>
        <dsp:cNvPr id="0" name=""/>
        <dsp:cNvSpPr/>
      </dsp:nvSpPr>
      <dsp:spPr>
        <a:xfrm>
          <a:off x="0" y="340061"/>
          <a:ext cx="5221923" cy="287872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Business, HR, Marketing, Finance</a:t>
          </a:r>
        </a:p>
      </dsp:txBody>
      <dsp:txXfrm>
        <a:off x="0" y="340061"/>
        <a:ext cx="5221923" cy="287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1E0EB-FCBB-4910-8638-F9EFC9906C90}">
      <dsp:nvSpPr>
        <dsp:cNvPr id="0" name=""/>
        <dsp:cNvSpPr/>
      </dsp:nvSpPr>
      <dsp:spPr>
        <a:xfrm>
          <a:off x="0" y="2691618"/>
          <a:ext cx="1027661" cy="3532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IELTS</a:t>
          </a:r>
        </a:p>
      </dsp:txBody>
      <dsp:txXfrm>
        <a:off x="0" y="2691618"/>
        <a:ext cx="1027661" cy="353273"/>
      </dsp:txXfrm>
    </dsp:sp>
    <dsp:sp modelId="{866691B4-10CA-4DF8-A93A-34549CE2999E}">
      <dsp:nvSpPr>
        <dsp:cNvPr id="0" name=""/>
        <dsp:cNvSpPr/>
      </dsp:nvSpPr>
      <dsp:spPr>
        <a:xfrm rot="10800000">
          <a:off x="0" y="2153583"/>
          <a:ext cx="1027661" cy="54333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GMAT</a:t>
          </a:r>
        </a:p>
      </dsp:txBody>
      <dsp:txXfrm rot="10800000">
        <a:off x="0" y="2153583"/>
        <a:ext cx="1027661" cy="353042"/>
      </dsp:txXfrm>
    </dsp:sp>
    <dsp:sp modelId="{A393A9A0-EE04-44F5-9DDE-599D8B3120C1}">
      <dsp:nvSpPr>
        <dsp:cNvPr id="0" name=""/>
        <dsp:cNvSpPr/>
      </dsp:nvSpPr>
      <dsp:spPr>
        <a:xfrm rot="10800000">
          <a:off x="0" y="1615547"/>
          <a:ext cx="1027661" cy="54333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TES</a:t>
          </a:r>
        </a:p>
      </dsp:txBody>
      <dsp:txXfrm rot="10800000">
        <a:off x="0" y="1615547"/>
        <a:ext cx="1027661" cy="353042"/>
      </dsp:txXfrm>
    </dsp:sp>
    <dsp:sp modelId="{0A9B9AEA-5FCC-4F20-B598-BE3EC1F91E6A}">
      <dsp:nvSpPr>
        <dsp:cNvPr id="0" name=""/>
        <dsp:cNvSpPr/>
      </dsp:nvSpPr>
      <dsp:spPr>
        <a:xfrm rot="10800000">
          <a:off x="0" y="1077512"/>
          <a:ext cx="1027661" cy="54333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SAT</a:t>
          </a:r>
        </a:p>
      </dsp:txBody>
      <dsp:txXfrm rot="10800000">
        <a:off x="0" y="1077512"/>
        <a:ext cx="1027661" cy="353042"/>
      </dsp:txXfrm>
    </dsp:sp>
    <dsp:sp modelId="{B1BC5A0F-1848-4C4F-A504-34D8822FF593}">
      <dsp:nvSpPr>
        <dsp:cNvPr id="0" name=""/>
        <dsp:cNvSpPr/>
      </dsp:nvSpPr>
      <dsp:spPr>
        <a:xfrm rot="10800000">
          <a:off x="0" y="539476"/>
          <a:ext cx="1027661" cy="54333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TOEFL</a:t>
          </a:r>
        </a:p>
      </dsp:txBody>
      <dsp:txXfrm rot="10800000">
        <a:off x="0" y="539476"/>
        <a:ext cx="1027661" cy="353042"/>
      </dsp:txXfrm>
    </dsp:sp>
    <dsp:sp modelId="{F8704A71-0AA7-4704-8688-7B07C23B09F2}">
      <dsp:nvSpPr>
        <dsp:cNvPr id="0" name=""/>
        <dsp:cNvSpPr/>
      </dsp:nvSpPr>
      <dsp:spPr>
        <a:xfrm rot="10800000">
          <a:off x="0" y="1440"/>
          <a:ext cx="1027661" cy="54333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ESL</a:t>
          </a:r>
        </a:p>
      </dsp:txBody>
      <dsp:txXfrm rot="10800000">
        <a:off x="0" y="1440"/>
        <a:ext cx="1027661" cy="3530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ED307-B75F-4228-B4A8-C200C0A78851}">
      <dsp:nvSpPr>
        <dsp:cNvPr id="0" name=""/>
        <dsp:cNvSpPr/>
      </dsp:nvSpPr>
      <dsp:spPr>
        <a:xfrm>
          <a:off x="0" y="2954004"/>
          <a:ext cx="1337617" cy="387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Quick Books</a:t>
          </a:r>
        </a:p>
      </dsp:txBody>
      <dsp:txXfrm>
        <a:off x="0" y="2954004"/>
        <a:ext cx="1337617" cy="387711"/>
      </dsp:txXfrm>
    </dsp:sp>
    <dsp:sp modelId="{80305745-B7B3-47A3-B26A-8C8A7B4062CA}">
      <dsp:nvSpPr>
        <dsp:cNvPr id="0" name=""/>
        <dsp:cNvSpPr/>
      </dsp:nvSpPr>
      <dsp:spPr>
        <a:xfrm rot="10800000">
          <a:off x="0" y="2363520"/>
          <a:ext cx="1337617" cy="59630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Macromedia</a:t>
          </a:r>
        </a:p>
      </dsp:txBody>
      <dsp:txXfrm rot="10800000">
        <a:off x="0" y="2363520"/>
        <a:ext cx="1337617" cy="387458"/>
      </dsp:txXfrm>
    </dsp:sp>
    <dsp:sp modelId="{6658CD38-687A-4A2D-A29E-D6F7D2405EA9}">
      <dsp:nvSpPr>
        <dsp:cNvPr id="0" name=""/>
        <dsp:cNvSpPr/>
      </dsp:nvSpPr>
      <dsp:spPr>
        <a:xfrm rot="10800000">
          <a:off x="0" y="1773035"/>
          <a:ext cx="1337617" cy="59630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IBM</a:t>
          </a:r>
        </a:p>
      </dsp:txBody>
      <dsp:txXfrm rot="10800000">
        <a:off x="0" y="1773035"/>
        <a:ext cx="1337617" cy="387458"/>
      </dsp:txXfrm>
    </dsp:sp>
    <dsp:sp modelId="{D566E5B5-6934-43CF-AD69-92A8B6B3CA23}">
      <dsp:nvSpPr>
        <dsp:cNvPr id="0" name=""/>
        <dsp:cNvSpPr/>
      </dsp:nvSpPr>
      <dsp:spPr>
        <a:xfrm rot="10800000">
          <a:off x="0" y="1182550"/>
          <a:ext cx="1337617" cy="59630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Oracle</a:t>
          </a:r>
        </a:p>
      </dsp:txBody>
      <dsp:txXfrm rot="10800000">
        <a:off x="0" y="1182550"/>
        <a:ext cx="1337617" cy="387458"/>
      </dsp:txXfrm>
    </dsp:sp>
    <dsp:sp modelId="{2F1BE804-BEBA-419F-B36E-F18AAC57A4DB}">
      <dsp:nvSpPr>
        <dsp:cNvPr id="0" name=""/>
        <dsp:cNvSpPr/>
      </dsp:nvSpPr>
      <dsp:spPr>
        <a:xfrm rot="10800000">
          <a:off x="0" y="592066"/>
          <a:ext cx="1337617" cy="59630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CISCO</a:t>
          </a:r>
        </a:p>
      </dsp:txBody>
      <dsp:txXfrm rot="10800000">
        <a:off x="0" y="592066"/>
        <a:ext cx="1337617" cy="387458"/>
      </dsp:txXfrm>
    </dsp:sp>
    <dsp:sp modelId="{F8704A71-0AA7-4704-8688-7B07C23B09F2}">
      <dsp:nvSpPr>
        <dsp:cNvPr id="0" name=""/>
        <dsp:cNvSpPr/>
      </dsp:nvSpPr>
      <dsp:spPr>
        <a:xfrm rot="10800000">
          <a:off x="0" y="1581"/>
          <a:ext cx="1337617" cy="59630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Microsoft</a:t>
          </a:r>
        </a:p>
      </dsp:txBody>
      <dsp:txXfrm rot="10800000">
        <a:off x="0" y="1581"/>
        <a:ext cx="1337617" cy="3874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60940-671C-47D7-8136-139A62B7AF9A}">
      <dsp:nvSpPr>
        <dsp:cNvPr id="0" name=""/>
        <dsp:cNvSpPr/>
      </dsp:nvSpPr>
      <dsp:spPr>
        <a:xfrm>
          <a:off x="1385" y="165777"/>
          <a:ext cx="1247365" cy="4989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E-Commerce</a:t>
          </a:r>
        </a:p>
      </dsp:txBody>
      <dsp:txXfrm>
        <a:off x="250858" y="165777"/>
        <a:ext cx="748419" cy="498946"/>
      </dsp:txXfrm>
    </dsp:sp>
    <dsp:sp modelId="{437C1F80-0164-4F09-9685-EB6E45775A77}">
      <dsp:nvSpPr>
        <dsp:cNvPr id="0" name=""/>
        <dsp:cNvSpPr/>
      </dsp:nvSpPr>
      <dsp:spPr>
        <a:xfrm>
          <a:off x="1124015" y="165777"/>
          <a:ext cx="1247365" cy="4989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Computers</a:t>
          </a:r>
        </a:p>
      </dsp:txBody>
      <dsp:txXfrm>
        <a:off x="1373488" y="165777"/>
        <a:ext cx="748419" cy="498946"/>
      </dsp:txXfrm>
    </dsp:sp>
    <dsp:sp modelId="{7B8EEDF2-EB91-4953-8714-50D7FE84BD4D}">
      <dsp:nvSpPr>
        <dsp:cNvPr id="0" name=""/>
        <dsp:cNvSpPr/>
      </dsp:nvSpPr>
      <dsp:spPr>
        <a:xfrm>
          <a:off x="2246644" y="165777"/>
          <a:ext cx="1247365" cy="4989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Electronics</a:t>
          </a:r>
        </a:p>
      </dsp:txBody>
      <dsp:txXfrm>
        <a:off x="2496117" y="165777"/>
        <a:ext cx="748419" cy="498946"/>
      </dsp:txXfrm>
    </dsp:sp>
    <dsp:sp modelId="{69C9A871-80C4-423C-957B-F080A19D49A4}">
      <dsp:nvSpPr>
        <dsp:cNvPr id="0" name=""/>
        <dsp:cNvSpPr/>
      </dsp:nvSpPr>
      <dsp:spPr>
        <a:xfrm>
          <a:off x="3369273" y="165777"/>
          <a:ext cx="1247365" cy="4989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Appliances</a:t>
          </a:r>
        </a:p>
      </dsp:txBody>
      <dsp:txXfrm>
        <a:off x="3618746" y="165777"/>
        <a:ext cx="748419" cy="498946"/>
      </dsp:txXfrm>
    </dsp:sp>
    <dsp:sp modelId="{F137F8DE-0DE4-4523-BC9D-195FC6BB54AB}">
      <dsp:nvSpPr>
        <dsp:cNvPr id="0" name=""/>
        <dsp:cNvSpPr/>
      </dsp:nvSpPr>
      <dsp:spPr>
        <a:xfrm>
          <a:off x="4491902" y="165777"/>
          <a:ext cx="1247365" cy="498946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CCTV</a:t>
          </a:r>
        </a:p>
      </dsp:txBody>
      <dsp:txXfrm>
        <a:off x="4741375" y="165777"/>
        <a:ext cx="748419" cy="498946"/>
      </dsp:txXfrm>
    </dsp:sp>
    <dsp:sp modelId="{F3286787-6CBE-4435-869E-84D9B5364526}">
      <dsp:nvSpPr>
        <dsp:cNvPr id="0" name=""/>
        <dsp:cNvSpPr/>
      </dsp:nvSpPr>
      <dsp:spPr>
        <a:xfrm>
          <a:off x="5614531" y="165777"/>
          <a:ext cx="1247365" cy="4989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Network</a:t>
          </a:r>
        </a:p>
      </dsp:txBody>
      <dsp:txXfrm>
        <a:off x="5864004" y="165777"/>
        <a:ext cx="748419" cy="498946"/>
      </dsp:txXfrm>
    </dsp:sp>
    <dsp:sp modelId="{6F878113-724D-41DA-A6FD-6412B074353E}">
      <dsp:nvSpPr>
        <dsp:cNvPr id="0" name=""/>
        <dsp:cNvSpPr/>
      </dsp:nvSpPr>
      <dsp:spPr>
        <a:xfrm>
          <a:off x="6737160" y="165777"/>
          <a:ext cx="1247365" cy="4989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Phone </a:t>
          </a:r>
        </a:p>
      </dsp:txBody>
      <dsp:txXfrm>
        <a:off x="6986633" y="165777"/>
        <a:ext cx="748419" cy="498946"/>
      </dsp:txXfrm>
    </dsp:sp>
    <dsp:sp modelId="{7F8BFB5D-16F8-43C4-B5EF-CFB2BDE7F596}">
      <dsp:nvSpPr>
        <dsp:cNvPr id="0" name=""/>
        <dsp:cNvSpPr/>
      </dsp:nvSpPr>
      <dsp:spPr>
        <a:xfrm>
          <a:off x="7859790" y="165777"/>
          <a:ext cx="1247365" cy="4989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Internet</a:t>
          </a:r>
        </a:p>
      </dsp:txBody>
      <dsp:txXfrm>
        <a:off x="8109263" y="165777"/>
        <a:ext cx="748419" cy="498946"/>
      </dsp:txXfrm>
    </dsp:sp>
    <dsp:sp modelId="{AED7FA31-7240-4805-B14F-E79AADC34A6A}">
      <dsp:nvSpPr>
        <dsp:cNvPr id="0" name=""/>
        <dsp:cNvSpPr/>
      </dsp:nvSpPr>
      <dsp:spPr>
        <a:xfrm>
          <a:off x="8982419" y="165777"/>
          <a:ext cx="1247365" cy="4989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IPTV</a:t>
          </a:r>
        </a:p>
      </dsp:txBody>
      <dsp:txXfrm>
        <a:off x="9231892" y="165777"/>
        <a:ext cx="748419" cy="498946"/>
      </dsp:txXfrm>
    </dsp:sp>
    <dsp:sp modelId="{C87442D5-501B-4103-A2A8-0A64DF8E7219}">
      <dsp:nvSpPr>
        <dsp:cNvPr id="0" name=""/>
        <dsp:cNvSpPr/>
      </dsp:nvSpPr>
      <dsp:spPr>
        <a:xfrm>
          <a:off x="10105048" y="165777"/>
          <a:ext cx="1247365" cy="498946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Repair Center</a:t>
          </a:r>
        </a:p>
      </dsp:txBody>
      <dsp:txXfrm>
        <a:off x="10354521" y="165777"/>
        <a:ext cx="748419" cy="4989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7B54F-9306-42F5-8DD3-B308EF745A09}">
      <dsp:nvSpPr>
        <dsp:cNvPr id="0" name=""/>
        <dsp:cNvSpPr/>
      </dsp:nvSpPr>
      <dsp:spPr>
        <a:xfrm>
          <a:off x="0" y="2492876"/>
          <a:ext cx="4008253" cy="54538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CREDIT COURSES</a:t>
          </a:r>
        </a:p>
      </dsp:txBody>
      <dsp:txXfrm>
        <a:off x="0" y="2492876"/>
        <a:ext cx="4008253" cy="545380"/>
      </dsp:txXfrm>
    </dsp:sp>
    <dsp:sp modelId="{13EDFBF0-D540-4E99-82A7-B6F574AAF8CF}">
      <dsp:nvSpPr>
        <dsp:cNvPr id="0" name=""/>
        <dsp:cNvSpPr/>
      </dsp:nvSpPr>
      <dsp:spPr>
        <a:xfrm rot="10800000">
          <a:off x="0" y="1662261"/>
          <a:ext cx="4008253" cy="838795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ENGLISH TRAINING</a:t>
          </a:r>
        </a:p>
      </dsp:txBody>
      <dsp:txXfrm rot="10800000">
        <a:off x="0" y="1662261"/>
        <a:ext cx="4008253" cy="545024"/>
      </dsp:txXfrm>
    </dsp:sp>
    <dsp:sp modelId="{38F50913-384C-42E2-9B6F-EA60BA33CDF1}">
      <dsp:nvSpPr>
        <dsp:cNvPr id="0" name=""/>
        <dsp:cNvSpPr/>
      </dsp:nvSpPr>
      <dsp:spPr>
        <a:xfrm rot="10800000">
          <a:off x="0" y="831647"/>
          <a:ext cx="4008253" cy="838795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HSSC, SSC, ICOM, FA, FSC</a:t>
          </a:r>
        </a:p>
      </dsp:txBody>
      <dsp:txXfrm rot="10800000">
        <a:off x="0" y="831647"/>
        <a:ext cx="4008253" cy="545024"/>
      </dsp:txXfrm>
    </dsp:sp>
    <dsp:sp modelId="{27FFCC8C-7B70-4288-A9A2-C885EC567844}">
      <dsp:nvSpPr>
        <dsp:cNvPr id="0" name=""/>
        <dsp:cNvSpPr/>
      </dsp:nvSpPr>
      <dsp:spPr>
        <a:xfrm rot="10800000">
          <a:off x="0" y="1033"/>
          <a:ext cx="4008253" cy="838795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OSSD, GED</a:t>
          </a:r>
        </a:p>
      </dsp:txBody>
      <dsp:txXfrm rot="10800000">
        <a:off x="0" y="1033"/>
        <a:ext cx="4008253" cy="5450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824F6-7434-4CB0-99F5-556FD3A800EC}">
      <dsp:nvSpPr>
        <dsp:cNvPr id="0" name=""/>
        <dsp:cNvSpPr/>
      </dsp:nvSpPr>
      <dsp:spPr>
        <a:xfrm>
          <a:off x="0" y="13312"/>
          <a:ext cx="137413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Business Administration</a:t>
          </a:r>
        </a:p>
      </dsp:txBody>
      <dsp:txXfrm>
        <a:off x="0" y="13312"/>
        <a:ext cx="1374138" cy="534600"/>
      </dsp:txXfrm>
    </dsp:sp>
    <dsp:sp modelId="{3493BEA6-7C7A-4389-A1EB-826C7F662462}">
      <dsp:nvSpPr>
        <dsp:cNvPr id="0" name=""/>
        <dsp:cNvSpPr/>
      </dsp:nvSpPr>
      <dsp:spPr>
        <a:xfrm>
          <a:off x="1374138" y="13312"/>
          <a:ext cx="274827" cy="534600"/>
        </a:xfrm>
        <a:prstGeom prst="leftBrace">
          <a:avLst>
            <a:gd name="adj1" fmla="val 35000"/>
            <a:gd name="adj2" fmla="val 5000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2FC272-58FA-4225-9794-B333F8508B40}">
      <dsp:nvSpPr>
        <dsp:cNvPr id="0" name=""/>
        <dsp:cNvSpPr/>
      </dsp:nvSpPr>
      <dsp:spPr>
        <a:xfrm>
          <a:off x="1745059" y="142007"/>
          <a:ext cx="3737656" cy="5346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Business, HR, Marketing, Finance</a:t>
          </a:r>
        </a:p>
      </dsp:txBody>
      <dsp:txXfrm>
        <a:off x="1745059" y="142007"/>
        <a:ext cx="3737656" cy="534600"/>
      </dsp:txXfrm>
    </dsp:sp>
    <dsp:sp modelId="{1A8E827B-83C6-4AB1-B16F-ABC12FFE5D43}">
      <dsp:nvSpPr>
        <dsp:cNvPr id="0" name=""/>
        <dsp:cNvSpPr/>
      </dsp:nvSpPr>
      <dsp:spPr>
        <a:xfrm>
          <a:off x="0" y="645112"/>
          <a:ext cx="137413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Computer Science</a:t>
          </a:r>
        </a:p>
      </dsp:txBody>
      <dsp:txXfrm>
        <a:off x="0" y="645112"/>
        <a:ext cx="1374138" cy="534600"/>
      </dsp:txXfrm>
    </dsp:sp>
    <dsp:sp modelId="{FB07752F-7850-4B6F-9315-E3F5BF6F7B4E}">
      <dsp:nvSpPr>
        <dsp:cNvPr id="0" name=""/>
        <dsp:cNvSpPr/>
      </dsp:nvSpPr>
      <dsp:spPr>
        <a:xfrm>
          <a:off x="1374138" y="645112"/>
          <a:ext cx="274827" cy="534600"/>
        </a:xfrm>
        <a:prstGeom prst="leftBrace">
          <a:avLst>
            <a:gd name="adj1" fmla="val 35000"/>
            <a:gd name="adj2" fmla="val 5000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32A9D-7149-4E98-84C1-4C5C5E603487}">
      <dsp:nvSpPr>
        <dsp:cNvPr id="0" name=""/>
        <dsp:cNvSpPr/>
      </dsp:nvSpPr>
      <dsp:spPr>
        <a:xfrm>
          <a:off x="1758896" y="645112"/>
          <a:ext cx="3737656" cy="5346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Programming, Networks, software, Databases</a:t>
          </a:r>
        </a:p>
      </dsp:txBody>
      <dsp:txXfrm>
        <a:off x="1758896" y="645112"/>
        <a:ext cx="3737656" cy="534600"/>
      </dsp:txXfrm>
    </dsp:sp>
    <dsp:sp modelId="{2230A3C8-5BAE-4E3D-B8D9-52BEFEA9F6ED}">
      <dsp:nvSpPr>
        <dsp:cNvPr id="0" name=""/>
        <dsp:cNvSpPr/>
      </dsp:nvSpPr>
      <dsp:spPr>
        <a:xfrm>
          <a:off x="0" y="1276912"/>
          <a:ext cx="137413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Social Science</a:t>
          </a:r>
        </a:p>
      </dsp:txBody>
      <dsp:txXfrm>
        <a:off x="0" y="1276912"/>
        <a:ext cx="1374138" cy="534600"/>
      </dsp:txXfrm>
    </dsp:sp>
    <dsp:sp modelId="{C910725D-C845-408D-ACBA-5DF4C2EDFB3D}">
      <dsp:nvSpPr>
        <dsp:cNvPr id="0" name=""/>
        <dsp:cNvSpPr/>
      </dsp:nvSpPr>
      <dsp:spPr>
        <a:xfrm>
          <a:off x="1374138" y="1276912"/>
          <a:ext cx="274827" cy="534600"/>
        </a:xfrm>
        <a:prstGeom prst="leftBrace">
          <a:avLst>
            <a:gd name="adj1" fmla="val 35000"/>
            <a:gd name="adj2" fmla="val 5000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C559F4-3173-46F8-AE93-1650F8031E6B}">
      <dsp:nvSpPr>
        <dsp:cNvPr id="0" name=""/>
        <dsp:cNvSpPr/>
      </dsp:nvSpPr>
      <dsp:spPr>
        <a:xfrm>
          <a:off x="1758896" y="1276912"/>
          <a:ext cx="3737656" cy="5346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Politics, Psychology, Law, Education</a:t>
          </a:r>
        </a:p>
      </dsp:txBody>
      <dsp:txXfrm>
        <a:off x="1758896" y="1276912"/>
        <a:ext cx="3737656" cy="534600"/>
      </dsp:txXfrm>
    </dsp:sp>
    <dsp:sp modelId="{33CFE287-5CC8-498E-BA61-914341B04725}">
      <dsp:nvSpPr>
        <dsp:cNvPr id="0" name=""/>
        <dsp:cNvSpPr/>
      </dsp:nvSpPr>
      <dsp:spPr>
        <a:xfrm>
          <a:off x="0" y="1908713"/>
          <a:ext cx="137413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Engineering</a:t>
          </a:r>
        </a:p>
      </dsp:txBody>
      <dsp:txXfrm>
        <a:off x="0" y="1908713"/>
        <a:ext cx="1374138" cy="534600"/>
      </dsp:txXfrm>
    </dsp:sp>
    <dsp:sp modelId="{5B8E0498-7225-4AEA-9ED5-D25A921E0173}">
      <dsp:nvSpPr>
        <dsp:cNvPr id="0" name=""/>
        <dsp:cNvSpPr/>
      </dsp:nvSpPr>
      <dsp:spPr>
        <a:xfrm>
          <a:off x="1374138" y="1908713"/>
          <a:ext cx="274827" cy="534600"/>
        </a:xfrm>
        <a:prstGeom prst="leftBrace">
          <a:avLst>
            <a:gd name="adj1" fmla="val 35000"/>
            <a:gd name="adj2" fmla="val 5000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65576-6877-43D8-971B-D2FBEB95A907}">
      <dsp:nvSpPr>
        <dsp:cNvPr id="0" name=""/>
        <dsp:cNvSpPr/>
      </dsp:nvSpPr>
      <dsp:spPr>
        <a:xfrm>
          <a:off x="1758896" y="1908713"/>
          <a:ext cx="3737656" cy="5346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Electrical, Electronics, Telecom, Mech, Chemical</a:t>
          </a:r>
        </a:p>
      </dsp:txBody>
      <dsp:txXfrm>
        <a:off x="1758896" y="1908713"/>
        <a:ext cx="3737656" cy="534600"/>
      </dsp:txXfrm>
    </dsp:sp>
    <dsp:sp modelId="{3680A1FA-6AF8-4B50-9B78-E3C946ACDC97}">
      <dsp:nvSpPr>
        <dsp:cNvPr id="0" name=""/>
        <dsp:cNvSpPr/>
      </dsp:nvSpPr>
      <dsp:spPr>
        <a:xfrm>
          <a:off x="0" y="2540513"/>
          <a:ext cx="137413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Certifications Training</a:t>
          </a:r>
        </a:p>
      </dsp:txBody>
      <dsp:txXfrm>
        <a:off x="0" y="2540513"/>
        <a:ext cx="1374138" cy="534600"/>
      </dsp:txXfrm>
    </dsp:sp>
    <dsp:sp modelId="{34CF263D-288D-4D9E-8D91-8CDDBB210637}">
      <dsp:nvSpPr>
        <dsp:cNvPr id="0" name=""/>
        <dsp:cNvSpPr/>
      </dsp:nvSpPr>
      <dsp:spPr>
        <a:xfrm>
          <a:off x="1374138" y="2540513"/>
          <a:ext cx="274827" cy="534600"/>
        </a:xfrm>
        <a:prstGeom prst="leftBrace">
          <a:avLst>
            <a:gd name="adj1" fmla="val 35000"/>
            <a:gd name="adj2" fmla="val 5000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C2625-2171-4D33-AF49-831311BB64EA}">
      <dsp:nvSpPr>
        <dsp:cNvPr id="0" name=""/>
        <dsp:cNvSpPr/>
      </dsp:nvSpPr>
      <dsp:spPr>
        <a:xfrm>
          <a:off x="1758896" y="2540513"/>
          <a:ext cx="3737656" cy="5346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Microsoft, CISCO, Oracle, IBM</a:t>
          </a:r>
        </a:p>
      </dsp:txBody>
      <dsp:txXfrm>
        <a:off x="1758896" y="2540513"/>
        <a:ext cx="3737656" cy="534600"/>
      </dsp:txXfrm>
    </dsp:sp>
    <dsp:sp modelId="{F674C9CA-65CE-4AE3-BC9C-5AA0CA26B455}">
      <dsp:nvSpPr>
        <dsp:cNvPr id="0" name=""/>
        <dsp:cNvSpPr/>
      </dsp:nvSpPr>
      <dsp:spPr>
        <a:xfrm>
          <a:off x="0" y="3172313"/>
          <a:ext cx="137413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Language Training</a:t>
          </a:r>
        </a:p>
      </dsp:txBody>
      <dsp:txXfrm>
        <a:off x="0" y="3172313"/>
        <a:ext cx="1374138" cy="534600"/>
      </dsp:txXfrm>
    </dsp:sp>
    <dsp:sp modelId="{E2C97BBD-E4FE-468D-AEBB-ACBA9A44BF24}">
      <dsp:nvSpPr>
        <dsp:cNvPr id="0" name=""/>
        <dsp:cNvSpPr/>
      </dsp:nvSpPr>
      <dsp:spPr>
        <a:xfrm>
          <a:off x="1374138" y="3172313"/>
          <a:ext cx="274827" cy="534600"/>
        </a:xfrm>
        <a:prstGeom prst="leftBrace">
          <a:avLst>
            <a:gd name="adj1" fmla="val 35000"/>
            <a:gd name="adj2" fmla="val 5000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BD4C40-B1C5-4BED-9374-B93F560C1D69}">
      <dsp:nvSpPr>
        <dsp:cNvPr id="0" name=""/>
        <dsp:cNvSpPr/>
      </dsp:nvSpPr>
      <dsp:spPr>
        <a:xfrm>
          <a:off x="1758896" y="3172313"/>
          <a:ext cx="3737656" cy="5346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Esl</a:t>
          </a:r>
          <a:r>
            <a:rPr lang="en-US" sz="1400" kern="1200" dirty="0"/>
            <a:t>, </a:t>
          </a:r>
          <a:r>
            <a:rPr lang="en-US" sz="1400" kern="1200" dirty="0" err="1"/>
            <a:t>toefl</a:t>
          </a:r>
          <a:r>
            <a:rPr lang="en-US" sz="1400" kern="1200" dirty="0"/>
            <a:t>, </a:t>
          </a:r>
          <a:r>
            <a:rPr lang="en-US" sz="1400" kern="1200" dirty="0" err="1"/>
            <a:t>tes</a:t>
          </a:r>
          <a:r>
            <a:rPr lang="en-US" sz="1400" kern="1200" dirty="0"/>
            <a:t>, sat, </a:t>
          </a:r>
          <a:r>
            <a:rPr lang="en-US" sz="1400" kern="1200" dirty="0" err="1"/>
            <a:t>ielts</a:t>
          </a:r>
          <a:endParaRPr lang="en-US" sz="1400" kern="1200" dirty="0"/>
        </a:p>
      </dsp:txBody>
      <dsp:txXfrm>
        <a:off x="1758896" y="3172313"/>
        <a:ext cx="3737656" cy="534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CF8AD-EE7C-47B7-976F-46ACCB0714C6}">
      <dsp:nvSpPr>
        <dsp:cNvPr id="0" name=""/>
        <dsp:cNvSpPr/>
      </dsp:nvSpPr>
      <dsp:spPr>
        <a:xfrm>
          <a:off x="590" y="97737"/>
          <a:ext cx="967495" cy="38699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Projects</a:t>
          </a:r>
        </a:p>
      </dsp:txBody>
      <dsp:txXfrm>
        <a:off x="590" y="97737"/>
        <a:ext cx="870746" cy="386998"/>
      </dsp:txXfrm>
    </dsp:sp>
    <dsp:sp modelId="{ADFBC7E5-DA38-49BD-B3A4-DEB4326C312C}">
      <dsp:nvSpPr>
        <dsp:cNvPr id="0" name=""/>
        <dsp:cNvSpPr/>
      </dsp:nvSpPr>
      <dsp:spPr>
        <a:xfrm>
          <a:off x="774586" y="97737"/>
          <a:ext cx="967495" cy="386998"/>
        </a:xfrm>
        <a:prstGeom prst="chevron">
          <a:avLst/>
        </a:prstGeom>
        <a:solidFill>
          <a:schemeClr val="accent2">
            <a:hueOff val="395961"/>
            <a:satOff val="-2656"/>
            <a:lumOff val="4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/>
            <a:t>Emaar</a:t>
          </a:r>
          <a:endParaRPr lang="en-US" sz="1050" kern="1200" dirty="0"/>
        </a:p>
      </dsp:txBody>
      <dsp:txXfrm>
        <a:off x="968085" y="97737"/>
        <a:ext cx="580497" cy="386998"/>
      </dsp:txXfrm>
    </dsp:sp>
    <dsp:sp modelId="{F0DF12CC-F217-4967-B998-717BE16F10CF}">
      <dsp:nvSpPr>
        <dsp:cNvPr id="0" name=""/>
        <dsp:cNvSpPr/>
      </dsp:nvSpPr>
      <dsp:spPr>
        <a:xfrm>
          <a:off x="1548582" y="97737"/>
          <a:ext cx="967495" cy="386998"/>
        </a:xfrm>
        <a:prstGeom prst="chevron">
          <a:avLst/>
        </a:prstGeom>
        <a:solidFill>
          <a:schemeClr val="accent2">
            <a:hueOff val="791922"/>
            <a:satOff val="-5312"/>
            <a:lumOff val="8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/>
            <a:t>Damac</a:t>
          </a:r>
          <a:endParaRPr lang="en-US" sz="1050" kern="1200" dirty="0"/>
        </a:p>
      </dsp:txBody>
      <dsp:txXfrm>
        <a:off x="1742081" y="97737"/>
        <a:ext cx="580497" cy="386998"/>
      </dsp:txXfrm>
    </dsp:sp>
    <dsp:sp modelId="{76895A13-A6FC-4D44-9E46-21BBAF4ADA8E}">
      <dsp:nvSpPr>
        <dsp:cNvPr id="0" name=""/>
        <dsp:cNvSpPr/>
      </dsp:nvSpPr>
      <dsp:spPr>
        <a:xfrm>
          <a:off x="2322578" y="97737"/>
          <a:ext cx="967495" cy="386998"/>
        </a:xfrm>
        <a:prstGeom prst="chevron">
          <a:avLst/>
        </a:prstGeom>
        <a:solidFill>
          <a:schemeClr val="accent2">
            <a:hueOff val="1187883"/>
            <a:satOff val="-7969"/>
            <a:lumOff val="12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/>
            <a:t>Ellisdon</a:t>
          </a:r>
          <a:endParaRPr lang="en-US" sz="1050" kern="1200" dirty="0"/>
        </a:p>
      </dsp:txBody>
      <dsp:txXfrm>
        <a:off x="2516077" y="97737"/>
        <a:ext cx="580497" cy="386998"/>
      </dsp:txXfrm>
    </dsp:sp>
    <dsp:sp modelId="{52B7A97B-0839-4026-A987-FB342D080EAA}">
      <dsp:nvSpPr>
        <dsp:cNvPr id="0" name=""/>
        <dsp:cNvSpPr/>
      </dsp:nvSpPr>
      <dsp:spPr>
        <a:xfrm>
          <a:off x="3096575" y="97737"/>
          <a:ext cx="967495" cy="386998"/>
        </a:xfrm>
        <a:prstGeom prst="chevron">
          <a:avLst/>
        </a:prstGeom>
        <a:solidFill>
          <a:schemeClr val="accent2">
            <a:hueOff val="1583843"/>
            <a:satOff val="-10625"/>
            <a:lumOff val="16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/>
            <a:t>Equiton</a:t>
          </a:r>
          <a:endParaRPr lang="en-US" sz="1050" kern="1200" dirty="0"/>
        </a:p>
      </dsp:txBody>
      <dsp:txXfrm>
        <a:off x="3290074" y="97737"/>
        <a:ext cx="580497" cy="386998"/>
      </dsp:txXfrm>
    </dsp:sp>
    <dsp:sp modelId="{FABE5541-E361-4090-B98D-B161AE7F649A}">
      <dsp:nvSpPr>
        <dsp:cNvPr id="0" name=""/>
        <dsp:cNvSpPr/>
      </dsp:nvSpPr>
      <dsp:spPr>
        <a:xfrm>
          <a:off x="3870571" y="97737"/>
          <a:ext cx="967495" cy="386998"/>
        </a:xfrm>
        <a:prstGeom prst="chevron">
          <a:avLst/>
        </a:prstGeom>
        <a:solidFill>
          <a:schemeClr val="accent2">
            <a:hueOff val="1979804"/>
            <a:satOff val="-13281"/>
            <a:lumOff val="20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/>
            <a:t>Maskan</a:t>
          </a:r>
          <a:endParaRPr lang="en-US" sz="1050" kern="1200" dirty="0"/>
        </a:p>
      </dsp:txBody>
      <dsp:txXfrm>
        <a:off x="4064070" y="97737"/>
        <a:ext cx="580497" cy="3869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C23F2-12AE-4430-B018-460E5D5DA2DC}">
      <dsp:nvSpPr>
        <dsp:cNvPr id="0" name=""/>
        <dsp:cNvSpPr/>
      </dsp:nvSpPr>
      <dsp:spPr>
        <a:xfrm>
          <a:off x="0" y="243141"/>
          <a:ext cx="42512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41A9A-A95F-4E6B-A7DB-F5E2D5C21ECC}">
      <dsp:nvSpPr>
        <dsp:cNvPr id="0" name=""/>
        <dsp:cNvSpPr/>
      </dsp:nvSpPr>
      <dsp:spPr>
        <a:xfrm>
          <a:off x="212560" y="6981"/>
          <a:ext cx="297584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80" tIns="0" rIns="1124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Business Consulting</a:t>
          </a:r>
        </a:p>
      </dsp:txBody>
      <dsp:txXfrm>
        <a:off x="235617" y="30038"/>
        <a:ext cx="2929735" cy="426206"/>
      </dsp:txXfrm>
    </dsp:sp>
    <dsp:sp modelId="{B1C5CEA2-67D7-424B-9498-213495CB31A0}">
      <dsp:nvSpPr>
        <dsp:cNvPr id="0" name=""/>
        <dsp:cNvSpPr/>
      </dsp:nvSpPr>
      <dsp:spPr>
        <a:xfrm>
          <a:off x="0" y="968901"/>
          <a:ext cx="42512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250F0-8CD3-48F9-9F6C-70AADB78EF80}">
      <dsp:nvSpPr>
        <dsp:cNvPr id="0" name=""/>
        <dsp:cNvSpPr/>
      </dsp:nvSpPr>
      <dsp:spPr>
        <a:xfrm>
          <a:off x="212560" y="732741"/>
          <a:ext cx="2975849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80" tIns="0" rIns="1124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Financial Consulting</a:t>
          </a:r>
        </a:p>
      </dsp:txBody>
      <dsp:txXfrm>
        <a:off x="235617" y="755798"/>
        <a:ext cx="2929735" cy="426206"/>
      </dsp:txXfrm>
    </dsp:sp>
    <dsp:sp modelId="{7B54D32C-2502-4B54-8A28-D796447B0F95}">
      <dsp:nvSpPr>
        <dsp:cNvPr id="0" name=""/>
        <dsp:cNvSpPr/>
      </dsp:nvSpPr>
      <dsp:spPr>
        <a:xfrm>
          <a:off x="0" y="1694661"/>
          <a:ext cx="42512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4E413-711B-41C7-979E-C50F68586373}">
      <dsp:nvSpPr>
        <dsp:cNvPr id="0" name=""/>
        <dsp:cNvSpPr/>
      </dsp:nvSpPr>
      <dsp:spPr>
        <a:xfrm>
          <a:off x="212560" y="1458501"/>
          <a:ext cx="2975849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80" tIns="0" rIns="1124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Perks Benefits</a:t>
          </a:r>
        </a:p>
      </dsp:txBody>
      <dsp:txXfrm>
        <a:off x="235617" y="1481558"/>
        <a:ext cx="2929735" cy="426206"/>
      </dsp:txXfrm>
    </dsp:sp>
    <dsp:sp modelId="{44621C52-DFE2-4A4A-B86A-C847D0A94304}">
      <dsp:nvSpPr>
        <dsp:cNvPr id="0" name=""/>
        <dsp:cNvSpPr/>
      </dsp:nvSpPr>
      <dsp:spPr>
        <a:xfrm>
          <a:off x="0" y="2420421"/>
          <a:ext cx="42512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2678B8-682E-4537-A334-8215E024549A}">
      <dsp:nvSpPr>
        <dsp:cNvPr id="0" name=""/>
        <dsp:cNvSpPr/>
      </dsp:nvSpPr>
      <dsp:spPr>
        <a:xfrm>
          <a:off x="212560" y="2184261"/>
          <a:ext cx="2975849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80" tIns="0" rIns="1124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0000"/>
              </a:solidFill>
            </a:rPr>
            <a:t>Quick Rides</a:t>
          </a:r>
        </a:p>
      </dsp:txBody>
      <dsp:txXfrm>
        <a:off x="235617" y="2207318"/>
        <a:ext cx="2929735" cy="426206"/>
      </dsp:txXfrm>
    </dsp:sp>
    <dsp:sp modelId="{7EC8AB70-289F-4B74-8E66-430F5D740FE0}">
      <dsp:nvSpPr>
        <dsp:cNvPr id="0" name=""/>
        <dsp:cNvSpPr/>
      </dsp:nvSpPr>
      <dsp:spPr>
        <a:xfrm>
          <a:off x="0" y="3146181"/>
          <a:ext cx="42512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55AC2-E561-4609-8374-EB47E54B8679}">
      <dsp:nvSpPr>
        <dsp:cNvPr id="0" name=""/>
        <dsp:cNvSpPr/>
      </dsp:nvSpPr>
      <dsp:spPr>
        <a:xfrm>
          <a:off x="212560" y="2910021"/>
          <a:ext cx="2975849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80" tIns="0" rIns="1124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Maskan</a:t>
          </a:r>
          <a:endParaRPr lang="en-US" sz="1600" kern="1200" dirty="0"/>
        </a:p>
      </dsp:txBody>
      <dsp:txXfrm>
        <a:off x="235617" y="2933078"/>
        <a:ext cx="2929735" cy="426206"/>
      </dsp:txXfrm>
    </dsp:sp>
    <dsp:sp modelId="{DFD9DE17-0336-435D-8D26-32CA36AC4238}">
      <dsp:nvSpPr>
        <dsp:cNvPr id="0" name=""/>
        <dsp:cNvSpPr/>
      </dsp:nvSpPr>
      <dsp:spPr>
        <a:xfrm>
          <a:off x="0" y="3871942"/>
          <a:ext cx="42512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24540-E938-4F79-BDFC-1E5821685311}">
      <dsp:nvSpPr>
        <dsp:cNvPr id="0" name=""/>
        <dsp:cNvSpPr/>
      </dsp:nvSpPr>
      <dsp:spPr>
        <a:xfrm>
          <a:off x="212560" y="3635782"/>
          <a:ext cx="297584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80" tIns="0" rIns="1124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Projects</a:t>
          </a:r>
        </a:p>
      </dsp:txBody>
      <dsp:txXfrm>
        <a:off x="235617" y="3658839"/>
        <a:ext cx="2929735" cy="4262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83996-BF14-461F-AFCE-6920197012E5}">
      <dsp:nvSpPr>
        <dsp:cNvPr id="0" name=""/>
        <dsp:cNvSpPr/>
      </dsp:nvSpPr>
      <dsp:spPr>
        <a:xfrm>
          <a:off x="447812" y="0"/>
          <a:ext cx="5075206" cy="1159921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A9DB15-15F5-4DAC-9566-33077602C887}">
      <dsp:nvSpPr>
        <dsp:cNvPr id="0" name=""/>
        <dsp:cNvSpPr/>
      </dsp:nvSpPr>
      <dsp:spPr>
        <a:xfrm>
          <a:off x="1749" y="347976"/>
          <a:ext cx="1053058" cy="4639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News </a:t>
          </a:r>
        </a:p>
      </dsp:txBody>
      <dsp:txXfrm>
        <a:off x="24398" y="370625"/>
        <a:ext cx="1007760" cy="418670"/>
      </dsp:txXfrm>
    </dsp:sp>
    <dsp:sp modelId="{1C299A24-C989-4226-8629-044545E2BA7D}">
      <dsp:nvSpPr>
        <dsp:cNvPr id="0" name=""/>
        <dsp:cNvSpPr/>
      </dsp:nvSpPr>
      <dsp:spPr>
        <a:xfrm>
          <a:off x="1230317" y="347976"/>
          <a:ext cx="1053058" cy="463968"/>
        </a:xfrm>
        <a:prstGeom prst="roundRect">
          <a:avLst/>
        </a:prstGeom>
        <a:solidFill>
          <a:schemeClr val="accent2">
            <a:hueOff val="494951"/>
            <a:satOff val="-3320"/>
            <a:lumOff val="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Webcasting</a:t>
          </a:r>
        </a:p>
      </dsp:txBody>
      <dsp:txXfrm>
        <a:off x="1252966" y="370625"/>
        <a:ext cx="1007760" cy="418670"/>
      </dsp:txXfrm>
    </dsp:sp>
    <dsp:sp modelId="{FD3CB858-E71B-4D67-95FD-58BE2DD34DDD}">
      <dsp:nvSpPr>
        <dsp:cNvPr id="0" name=""/>
        <dsp:cNvSpPr/>
      </dsp:nvSpPr>
      <dsp:spPr>
        <a:xfrm>
          <a:off x="2458886" y="347976"/>
          <a:ext cx="1053058" cy="463968"/>
        </a:xfrm>
        <a:prstGeom prst="roundRect">
          <a:avLst/>
        </a:prstGeom>
        <a:solidFill>
          <a:schemeClr val="accent2">
            <a:hueOff val="989902"/>
            <a:satOff val="-6640"/>
            <a:lumOff val="101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Broad Casting</a:t>
          </a:r>
        </a:p>
      </dsp:txBody>
      <dsp:txXfrm>
        <a:off x="2481535" y="370625"/>
        <a:ext cx="1007760" cy="418670"/>
      </dsp:txXfrm>
    </dsp:sp>
    <dsp:sp modelId="{A683B084-A1CF-4097-BB12-9CEA4968F422}">
      <dsp:nvSpPr>
        <dsp:cNvPr id="0" name=""/>
        <dsp:cNvSpPr/>
      </dsp:nvSpPr>
      <dsp:spPr>
        <a:xfrm>
          <a:off x="3687454" y="347976"/>
          <a:ext cx="1053058" cy="463968"/>
        </a:xfrm>
        <a:prstGeom prst="roundRect">
          <a:avLst/>
        </a:prstGeom>
        <a:solidFill>
          <a:schemeClr val="accent2">
            <a:hueOff val="1484853"/>
            <a:satOff val="-9961"/>
            <a:lumOff val="15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Photo Video</a:t>
          </a:r>
        </a:p>
      </dsp:txBody>
      <dsp:txXfrm>
        <a:off x="3710103" y="370625"/>
        <a:ext cx="1007760" cy="418670"/>
      </dsp:txXfrm>
    </dsp:sp>
    <dsp:sp modelId="{71CBA6C7-1F39-45F4-A894-F5D8896B92B7}">
      <dsp:nvSpPr>
        <dsp:cNvPr id="0" name=""/>
        <dsp:cNvSpPr/>
      </dsp:nvSpPr>
      <dsp:spPr>
        <a:xfrm>
          <a:off x="4916023" y="347976"/>
          <a:ext cx="1053058" cy="463968"/>
        </a:xfrm>
        <a:prstGeom prst="roundRect">
          <a:avLst/>
        </a:prstGeom>
        <a:solidFill>
          <a:schemeClr val="accent2">
            <a:hueOff val="1979804"/>
            <a:satOff val="-13281"/>
            <a:lumOff val="20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Graphics</a:t>
          </a:r>
          <a:endParaRPr lang="en-US" sz="1200" kern="1200" dirty="0"/>
        </a:p>
      </dsp:txBody>
      <dsp:txXfrm>
        <a:off x="4938672" y="370625"/>
        <a:ext cx="1007760" cy="4186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2217C-374D-4A01-BBE0-0E588A793A6E}">
      <dsp:nvSpPr>
        <dsp:cNvPr id="0" name=""/>
        <dsp:cNvSpPr/>
      </dsp:nvSpPr>
      <dsp:spPr>
        <a:xfrm>
          <a:off x="0" y="207381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A0EDF5-A52D-45C4-95A5-B61F38522A12}">
      <dsp:nvSpPr>
        <dsp:cNvPr id="0" name=""/>
        <dsp:cNvSpPr/>
      </dsp:nvSpPr>
      <dsp:spPr>
        <a:xfrm>
          <a:off x="165288" y="15501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Career International</a:t>
          </a:r>
        </a:p>
      </dsp:txBody>
      <dsp:txXfrm>
        <a:off x="184022" y="34235"/>
        <a:ext cx="2276572" cy="346292"/>
      </dsp:txXfrm>
    </dsp:sp>
    <dsp:sp modelId="{1D40205E-A690-4351-B63C-CAA5272B0F4F}">
      <dsp:nvSpPr>
        <dsp:cNvPr id="0" name=""/>
        <dsp:cNvSpPr/>
      </dsp:nvSpPr>
      <dsp:spPr>
        <a:xfrm>
          <a:off x="0" y="797061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2FB1B3-DA18-4A25-AA31-9BA937E891BD}">
      <dsp:nvSpPr>
        <dsp:cNvPr id="0" name=""/>
        <dsp:cNvSpPr/>
      </dsp:nvSpPr>
      <dsp:spPr>
        <a:xfrm>
          <a:off x="165288" y="605181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Study international</a:t>
          </a:r>
        </a:p>
      </dsp:txBody>
      <dsp:txXfrm>
        <a:off x="184022" y="623915"/>
        <a:ext cx="2276572" cy="346292"/>
      </dsp:txXfrm>
    </dsp:sp>
    <dsp:sp modelId="{D696C6E3-771F-461A-93DD-AC7A698C055F}">
      <dsp:nvSpPr>
        <dsp:cNvPr id="0" name=""/>
        <dsp:cNvSpPr/>
      </dsp:nvSpPr>
      <dsp:spPr>
        <a:xfrm>
          <a:off x="0" y="1386741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38BF2-A050-42E2-9BB2-19F7FDC04EDA}">
      <dsp:nvSpPr>
        <dsp:cNvPr id="0" name=""/>
        <dsp:cNvSpPr/>
      </dsp:nvSpPr>
      <dsp:spPr>
        <a:xfrm>
          <a:off x="165288" y="1194862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Family Development</a:t>
          </a:r>
        </a:p>
      </dsp:txBody>
      <dsp:txXfrm>
        <a:off x="184022" y="1213596"/>
        <a:ext cx="2276572" cy="346292"/>
      </dsp:txXfrm>
    </dsp:sp>
    <dsp:sp modelId="{D25E4EEA-3753-4A0B-B805-EC869C828454}">
      <dsp:nvSpPr>
        <dsp:cNvPr id="0" name=""/>
        <dsp:cNvSpPr/>
      </dsp:nvSpPr>
      <dsp:spPr>
        <a:xfrm>
          <a:off x="0" y="1976422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0E8EF-72BB-4397-A636-4BDE249F3DCE}">
      <dsp:nvSpPr>
        <dsp:cNvPr id="0" name=""/>
        <dsp:cNvSpPr/>
      </dsp:nvSpPr>
      <dsp:spPr>
        <a:xfrm>
          <a:off x="165288" y="1784542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Healthcare</a:t>
          </a:r>
        </a:p>
      </dsp:txBody>
      <dsp:txXfrm>
        <a:off x="184022" y="1803276"/>
        <a:ext cx="2276572" cy="346292"/>
      </dsp:txXfrm>
    </dsp:sp>
    <dsp:sp modelId="{065C67E7-D493-43C6-9C2A-A3797340FA82}">
      <dsp:nvSpPr>
        <dsp:cNvPr id="0" name=""/>
        <dsp:cNvSpPr/>
      </dsp:nvSpPr>
      <dsp:spPr>
        <a:xfrm>
          <a:off x="0" y="2566102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EFE60-2C35-4958-908A-14273552ACA9}">
      <dsp:nvSpPr>
        <dsp:cNvPr id="0" name=""/>
        <dsp:cNvSpPr/>
      </dsp:nvSpPr>
      <dsp:spPr>
        <a:xfrm>
          <a:off x="165288" y="2374222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Foods and Waters</a:t>
          </a:r>
        </a:p>
      </dsp:txBody>
      <dsp:txXfrm>
        <a:off x="184022" y="2392956"/>
        <a:ext cx="2276572" cy="346292"/>
      </dsp:txXfrm>
    </dsp:sp>
    <dsp:sp modelId="{BA13F26A-4EC9-467C-BDFE-E6AF83EA6749}">
      <dsp:nvSpPr>
        <dsp:cNvPr id="0" name=""/>
        <dsp:cNvSpPr/>
      </dsp:nvSpPr>
      <dsp:spPr>
        <a:xfrm>
          <a:off x="0" y="3155782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28B87-8247-4321-8BE8-B98D52643097}">
      <dsp:nvSpPr>
        <dsp:cNvPr id="0" name=""/>
        <dsp:cNvSpPr/>
      </dsp:nvSpPr>
      <dsp:spPr>
        <a:xfrm>
          <a:off x="165288" y="2963902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Honest Politics</a:t>
          </a:r>
        </a:p>
      </dsp:txBody>
      <dsp:txXfrm>
        <a:off x="184022" y="2982636"/>
        <a:ext cx="2276572" cy="346292"/>
      </dsp:txXfrm>
    </dsp:sp>
    <dsp:sp modelId="{8EF87227-80E7-485F-9CAE-3FD9C5DE66CB}">
      <dsp:nvSpPr>
        <dsp:cNvPr id="0" name=""/>
        <dsp:cNvSpPr/>
      </dsp:nvSpPr>
      <dsp:spPr>
        <a:xfrm>
          <a:off x="0" y="3745462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A16D55-C8D6-4D7E-9687-1D3A27CD2682}">
      <dsp:nvSpPr>
        <dsp:cNvPr id="0" name=""/>
        <dsp:cNvSpPr/>
      </dsp:nvSpPr>
      <dsp:spPr>
        <a:xfrm>
          <a:off x="165288" y="3553582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Human Rights</a:t>
          </a:r>
        </a:p>
      </dsp:txBody>
      <dsp:txXfrm>
        <a:off x="184022" y="3572316"/>
        <a:ext cx="2276572" cy="346292"/>
      </dsp:txXfrm>
    </dsp:sp>
    <dsp:sp modelId="{ACC6D369-A645-4C1D-863E-6A1BA9FF937E}">
      <dsp:nvSpPr>
        <dsp:cNvPr id="0" name=""/>
        <dsp:cNvSpPr/>
      </dsp:nvSpPr>
      <dsp:spPr>
        <a:xfrm>
          <a:off x="0" y="4335142"/>
          <a:ext cx="3305772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43DF55-EF11-4CE5-8963-4A4D461DF2F5}">
      <dsp:nvSpPr>
        <dsp:cNvPr id="0" name=""/>
        <dsp:cNvSpPr/>
      </dsp:nvSpPr>
      <dsp:spPr>
        <a:xfrm>
          <a:off x="165288" y="4143262"/>
          <a:ext cx="231404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65" tIns="0" rIns="8746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Community Markets</a:t>
          </a:r>
        </a:p>
      </dsp:txBody>
      <dsp:txXfrm>
        <a:off x="184022" y="4161996"/>
        <a:ext cx="2276572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A5B2-8064-4382-9E31-9E46E0F5B2C3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2FEE5-93F6-4794-9247-D82E88608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  <a:br>
              <a:rPr lang="en-US" dirty="0"/>
            </a:br>
            <a:r>
              <a:rPr lang="en-US" dirty="0"/>
              <a:t>20XX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7" y="172667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55960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30%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25%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20%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5%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9" y="2267879"/>
            <a:ext cx="3016875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Graphic 12">
            <a:extLst>
              <a:ext uri="{FF2B5EF4-FFF2-40B4-BE49-F238E27FC236}">
                <a16:creationId xmlns:a16="http://schemas.microsoft.com/office/drawing/2014/main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  <p:grpSp>
        <p:nvGrpSpPr>
          <p:cNvPr id="45" name="Graphic 39">
            <a:extLst>
              <a:ext uri="{FF2B5EF4-FFF2-40B4-BE49-F238E27FC236}">
                <a16:creationId xmlns:a16="http://schemas.microsoft.com/office/drawing/2014/main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4">
            <a:extLst>
              <a:ext uri="{FF2B5EF4-FFF2-40B4-BE49-F238E27FC236}">
                <a16:creationId xmlns:a16="http://schemas.microsoft.com/office/drawing/2014/main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7819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5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August Bergqvist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Phone: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678 555-0128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BERGQVIST@EXAMPLE.COM</a:t>
            </a:r>
          </a:p>
        </p:txBody>
      </p:sp>
      <p:sp>
        <p:nvSpPr>
          <p:cNvPr id="3" name="Graphic 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Graphic 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1" name="chimes.wav"/>
          </p:stSnd>
        </p:sndAc>
      </p:transition>
    </mc:Choice>
    <mc:Fallback xmlns="">
      <p:transition spd="slow" advTm="5000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</p:sldLayoutIdLst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1" name="chimes.wav"/>
          </p:stSnd>
        </p:sndAc>
      </p:transition>
    </mc:Choice>
    <mc:Fallback xmlns="">
      <p:transition spd="slow" advTm="5000">
        <p:fade/>
        <p:sndAc>
          <p:stSnd>
            <p:snd r:embed="rId22" name="chimes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diagramLayout" Target="../diagrams/layout3.xml"/><Relationship Id="rId3" Type="http://schemas.openxmlformats.org/officeDocument/2006/relationships/hyperlink" Target="mailto:SUPPORT@METROHITECH.COM" TargetMode="External"/><Relationship Id="rId21" Type="http://schemas.microsoft.com/office/2007/relationships/diagramDrawing" Target="../diagrams/drawing3.xml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diagramData" Target="../diagrams/data3.xml"/><Relationship Id="rId38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microsoft.com/office/2007/relationships/diagramDrawing" Target="../diagrams/drawing2.xml"/><Relationship Id="rId20" Type="http://schemas.openxmlformats.org/officeDocument/2006/relationships/diagramColors" Target="../diagrams/colors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microsoft.com/office/2007/relationships/diagramDrawing" Target="../diagrams/drawing1.xml"/><Relationship Id="rId5" Type="http://schemas.openxmlformats.org/officeDocument/2006/relationships/hyperlink" Target="mailto:ABDUL-RASHID@HOTMAIL.COM" TargetMode="External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19" Type="http://schemas.openxmlformats.org/officeDocument/2006/relationships/diagramQuickStyle" Target="../diagrams/quickStyle3.xml"/><Relationship Id="rId4" Type="http://schemas.openxmlformats.org/officeDocument/2006/relationships/hyperlink" Target="mailto:ABDUL.RASHID115@GMAIL.COM" TargetMode="External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hyperlink" Target="mailto:SUPPORT@METROHITECH.COM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12" Type="http://schemas.microsoft.com/office/2007/relationships/diagramDrawing" Target="../diagrams/drawing4.xml"/><Relationship Id="rId38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echnofaq.org/posts/2018/11/wired-vs-wireless-networks/" TargetMode="External"/><Relationship Id="rId11" Type="http://schemas.openxmlformats.org/officeDocument/2006/relationships/diagramColors" Target="../diagrams/colors4.xml"/><Relationship Id="rId5" Type="http://schemas.openxmlformats.org/officeDocument/2006/relationships/image" Target="../media/image5.jpg"/><Relationship Id="rId15" Type="http://schemas.openxmlformats.org/officeDocument/2006/relationships/hyperlink" Target="mailto:ABDUL-RASHID@HOTMAIL.COM" TargetMode="External"/><Relationship Id="rId10" Type="http://schemas.openxmlformats.org/officeDocument/2006/relationships/diagramQuickStyle" Target="../diagrams/quickStyle4.xml"/><Relationship Id="rId4" Type="http://schemas.openxmlformats.org/officeDocument/2006/relationships/hyperlink" Target="https://www.pngall.com/kitchen-appliances-png/download/65031/" TargetMode="External"/><Relationship Id="rId9" Type="http://schemas.openxmlformats.org/officeDocument/2006/relationships/diagramLayout" Target="../diagrams/layout4.xml"/><Relationship Id="rId14" Type="http://schemas.openxmlformats.org/officeDocument/2006/relationships/hyperlink" Target="mailto:ABDUL.RASHID115@GMAIL.CO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image" Target="../media/image7.png"/><Relationship Id="rId3" Type="http://schemas.openxmlformats.org/officeDocument/2006/relationships/image" Target="../media/image6.1"/><Relationship Id="rId7" Type="http://schemas.openxmlformats.org/officeDocument/2006/relationships/diagramQuickStyle" Target="../diagrams/quickStyle5.xml"/><Relationship Id="rId12" Type="http://schemas.openxmlformats.org/officeDocument/2006/relationships/hyperlink" Target="mailto:ABDUL-RASHID@HOTMAIL.COM" TargetMode="External"/><Relationship Id="rId2" Type="http://schemas.openxmlformats.org/officeDocument/2006/relationships/audio" Target="../media/audio1.wav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5.xml"/><Relationship Id="rId11" Type="http://schemas.openxmlformats.org/officeDocument/2006/relationships/hyperlink" Target="mailto:ABDUL.RASHID115@GMAIL.COM" TargetMode="External"/><Relationship Id="rId5" Type="http://schemas.openxmlformats.org/officeDocument/2006/relationships/diagramData" Target="../diagrams/data5.xml"/><Relationship Id="rId10" Type="http://schemas.openxmlformats.org/officeDocument/2006/relationships/hyperlink" Target="mailto:SUPPORT@METROHITECH.COM" TargetMode="External"/><Relationship Id="rId4" Type="http://schemas.openxmlformats.org/officeDocument/2006/relationships/hyperlink" Target="https://www.rawpixel.com/image/1487/free-photo-image-education-studying-academic" TargetMode="External"/><Relationship Id="rId9" Type="http://schemas.microsoft.com/office/2007/relationships/diagramDrawing" Target="../diagrams/drawing5.xml"/><Relationship Id="rId14" Type="http://schemas.openxmlformats.org/officeDocument/2006/relationships/hyperlink" Target="https://freepngimg.com/png/45465-academic-hat-picture-download-free-imag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hyperlink" Target="https://freepngimg.com/png/45465-academic-hat-picture-download-free-image" TargetMode="External"/><Relationship Id="rId3" Type="http://schemas.openxmlformats.org/officeDocument/2006/relationships/image" Target="../media/image3.png"/><Relationship Id="rId7" Type="http://schemas.openxmlformats.org/officeDocument/2006/relationships/diagramData" Target="../diagrams/data6.xml"/><Relationship Id="rId12" Type="http://schemas.openxmlformats.org/officeDocument/2006/relationships/image" Target="../media/image7.png"/><Relationship Id="rId38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BDUL-RASHID@HOTMAIL.COM" TargetMode="External"/><Relationship Id="rId11" Type="http://schemas.microsoft.com/office/2007/relationships/diagramDrawing" Target="../diagrams/drawing6.xml"/><Relationship Id="rId5" Type="http://schemas.openxmlformats.org/officeDocument/2006/relationships/hyperlink" Target="mailto:ABDUL.RASHID115@GMAIL.COM" TargetMode="External"/><Relationship Id="rId10" Type="http://schemas.openxmlformats.org/officeDocument/2006/relationships/diagramColors" Target="../diagrams/colors6.xml"/><Relationship Id="rId4" Type="http://schemas.openxmlformats.org/officeDocument/2006/relationships/hyperlink" Target="mailto:SUPPORT@METROHITECH.COM" TargetMode="Externa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Data" Target="../diagrams/data8.xml"/><Relationship Id="rId18" Type="http://schemas.openxmlformats.org/officeDocument/2006/relationships/audio" Target="../media/audio1.wav"/><Relationship Id="rId3" Type="http://schemas.openxmlformats.org/officeDocument/2006/relationships/image" Target="../media/image8.png"/><Relationship Id="rId7" Type="http://schemas.openxmlformats.org/officeDocument/2006/relationships/diagramData" Target="../diagrams/data7.xml"/><Relationship Id="rId12" Type="http://schemas.openxmlformats.org/officeDocument/2006/relationships/image" Target="../media/image3.png"/><Relationship Id="rId17" Type="http://schemas.microsoft.com/office/2007/relationships/diagramDrawing" Target="../diagrams/drawing8.xml"/><Relationship Id="rId2" Type="http://schemas.openxmlformats.org/officeDocument/2006/relationships/audio" Target="../media/audio1.wav"/><Relationship Id="rId16" Type="http://schemas.openxmlformats.org/officeDocument/2006/relationships/diagramColors" Target="../diagrams/colors8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BDUL-RASHID@HOTMAIL.COM" TargetMode="External"/><Relationship Id="rId11" Type="http://schemas.microsoft.com/office/2007/relationships/diagramDrawing" Target="../diagrams/drawing7.xml"/><Relationship Id="rId5" Type="http://schemas.openxmlformats.org/officeDocument/2006/relationships/hyperlink" Target="mailto:ABDUL.RASHID115@GMAIL.COM" TargetMode="External"/><Relationship Id="rId15" Type="http://schemas.openxmlformats.org/officeDocument/2006/relationships/diagramQuickStyle" Target="../diagrams/quickStyle8.xml"/><Relationship Id="rId10" Type="http://schemas.openxmlformats.org/officeDocument/2006/relationships/diagramColors" Target="../diagrams/colors7.xml"/><Relationship Id="rId4" Type="http://schemas.openxmlformats.org/officeDocument/2006/relationships/hyperlink" Target="mailto:SUPPORT@METROHITECH.COM" TargetMode="External"/><Relationship Id="rId9" Type="http://schemas.openxmlformats.org/officeDocument/2006/relationships/diagramQuickStyle" Target="../diagrams/quickStyle7.xml"/><Relationship Id="rId14" Type="http://schemas.openxmlformats.org/officeDocument/2006/relationships/diagramLayout" Target="../diagrams/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ABDUL-RASHID@HOTMAIL.COM" TargetMode="External"/><Relationship Id="rId13" Type="http://schemas.microsoft.com/office/2007/relationships/diagramDrawing" Target="../diagrams/drawing9.xml"/><Relationship Id="rId3" Type="http://schemas.openxmlformats.org/officeDocument/2006/relationships/image" Target="../media/image9.jpg"/><Relationship Id="rId7" Type="http://schemas.openxmlformats.org/officeDocument/2006/relationships/hyperlink" Target="mailto:ABDUL.RASHID115@GMAIL.COM" TargetMode="External"/><Relationship Id="rId12" Type="http://schemas.openxmlformats.org/officeDocument/2006/relationships/diagramColors" Target="../diagrams/colors9.xml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SUPPORT@METROHITECH.COM" TargetMode="External"/><Relationship Id="rId11" Type="http://schemas.openxmlformats.org/officeDocument/2006/relationships/diagramQuickStyle" Target="../diagrams/quickStyle9.xml"/><Relationship Id="rId5" Type="http://schemas.openxmlformats.org/officeDocument/2006/relationships/hyperlink" Target="https://www.wired.it/play/televisione/2014/11/27/millennials-contraddizioni-socialtv/" TargetMode="External"/><Relationship Id="rId10" Type="http://schemas.openxmlformats.org/officeDocument/2006/relationships/diagramLayout" Target="../diagrams/layout9.xml"/><Relationship Id="rId4" Type="http://schemas.openxmlformats.org/officeDocument/2006/relationships/image" Target="../media/image10.jpg"/><Relationship Id="rId9" Type="http://schemas.openxmlformats.org/officeDocument/2006/relationships/diagramData" Target="../diagrams/data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13" Type="http://schemas.openxmlformats.org/officeDocument/2006/relationships/image" Target="../media/image12.png"/><Relationship Id="rId3" Type="http://schemas.openxmlformats.org/officeDocument/2006/relationships/image" Target="../media/image11.jpg"/><Relationship Id="rId7" Type="http://schemas.openxmlformats.org/officeDocument/2006/relationships/diagramQuickStyle" Target="../diagrams/quickStyle10.xml"/><Relationship Id="rId12" Type="http://schemas.openxmlformats.org/officeDocument/2006/relationships/hyperlink" Target="mailto:ABDUL-RASHID@HOTMAIL.CO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10.xml"/><Relationship Id="rId11" Type="http://schemas.openxmlformats.org/officeDocument/2006/relationships/hyperlink" Target="mailto:ABDUL.RASHID115@GMAIL.COM" TargetMode="External"/><Relationship Id="rId5" Type="http://schemas.openxmlformats.org/officeDocument/2006/relationships/diagramData" Target="../diagrams/data10.xml"/><Relationship Id="rId10" Type="http://schemas.openxmlformats.org/officeDocument/2006/relationships/hyperlink" Target="mailto:SUPPORT@METROHITECH.COM" TargetMode="External"/><Relationship Id="rId4" Type="http://schemas.openxmlformats.org/officeDocument/2006/relationships/hyperlink" Target="https://www.pexels.com/photo/businessman-man-apple-laptop-7064/" TargetMode="External"/><Relationship Id="rId9" Type="http://schemas.microsoft.com/office/2007/relationships/diagramDrawing" Target="../diagrams/drawing10.xml"/><Relationship Id="rId1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SUPPORT@METROHITECH.COM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11" Type="http://schemas.openxmlformats.org/officeDocument/2006/relationships/audio" Target="../media/audio1.wav"/><Relationship Id="rId5" Type="http://schemas.openxmlformats.org/officeDocument/2006/relationships/image" Target="../media/image14.jpeg"/><Relationship Id="rId10" Type="http://schemas.openxmlformats.org/officeDocument/2006/relationships/hyperlink" Target="mailto:ABDUL-RASHID@HOTMAIL.COM" TargetMode="External"/><Relationship Id="rId4" Type="http://schemas.openxmlformats.org/officeDocument/2006/relationships/image" Target="../media/image13.jpg"/><Relationship Id="rId9" Type="http://schemas.openxmlformats.org/officeDocument/2006/relationships/hyperlink" Target="mailto:ABDUL.RASHID115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64E9C-D156-8C7C-1C20-48032914B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BB6779-7107-11BE-7B7B-B0FC5B9C0779}"/>
              </a:ext>
            </a:extLst>
          </p:cNvPr>
          <p:cNvSpPr txBox="1">
            <a:spLocks/>
          </p:cNvSpPr>
          <p:nvPr/>
        </p:nvSpPr>
        <p:spPr>
          <a:xfrm>
            <a:off x="0" y="6115156"/>
            <a:ext cx="12192000" cy="6904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  CELL PHONE/ WHATS APP 1 416 628 3025</a:t>
            </a:r>
          </a:p>
          <a:p>
            <a:pPr algn="ctr"/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EMAIL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SUPPORT@METROHITECH.COM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ZOOM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/>
              </a:rPr>
              <a:t>ABDUL.RASHID115@GMAIL.COM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SKYPE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5"/>
              </a:rPr>
              <a:t>ABDUL-RASHID@HOTMAIL.COM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DADF36EA-349B-F8FA-B8E7-85677178DB6F}"/>
              </a:ext>
            </a:extLst>
          </p:cNvPr>
          <p:cNvSpPr txBox="1">
            <a:spLocks/>
          </p:cNvSpPr>
          <p:nvPr/>
        </p:nvSpPr>
        <p:spPr>
          <a:xfrm>
            <a:off x="0" y="-20238"/>
            <a:ext cx="12192000" cy="1221873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METROHITECH  CENTER</a:t>
            </a:r>
            <a:endParaRPr lang="ru-RU" sz="4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5EEEC-CF7F-9E25-16EE-67FDC76F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6EB5CC-9871-C515-B0FF-9918F89667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2903" y="3853160"/>
            <a:ext cx="2168012" cy="216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DF1F94D-D48A-941F-D60A-A608788A638D}"/>
              </a:ext>
            </a:extLst>
          </p:cNvPr>
          <p:cNvSpPr txBox="1"/>
          <p:nvPr/>
        </p:nvSpPr>
        <p:spPr>
          <a:xfrm rot="5400000">
            <a:off x="-3001193" y="3107976"/>
            <a:ext cx="6749003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55562" indent="0" algn="ctr">
              <a:buNone/>
            </a:pPr>
            <a:r>
              <a:rPr lang="en-US" sz="3600" dirty="0">
                <a:solidFill>
                  <a:srgbClr val="002060"/>
                </a:solidFill>
              </a:rPr>
              <a:t>WWW.METROHITECH.COM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B40D0B-675C-4CDB-A145-B01300E8C9BB}"/>
              </a:ext>
            </a:extLst>
          </p:cNvPr>
          <p:cNvSpPr/>
          <p:nvPr/>
        </p:nvSpPr>
        <p:spPr>
          <a:xfrm>
            <a:off x="1297066" y="1441814"/>
            <a:ext cx="443386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Professional </a:t>
            </a:r>
          </a:p>
          <a:p>
            <a:pPr algn="ctr"/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Certificates of </a:t>
            </a:r>
            <a:r>
              <a:rPr lang="en-U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Training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C2BE0BE-6E11-565D-DDFD-82295B1D14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9016521"/>
              </p:ext>
            </p:extLst>
          </p:nvPr>
        </p:nvGraphicFramePr>
        <p:xfrm>
          <a:off x="6919934" y="1286029"/>
          <a:ext cx="5221923" cy="4443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6135101-4DF6-6DBC-666B-1105DDAEA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091983"/>
              </p:ext>
            </p:extLst>
          </p:nvPr>
        </p:nvGraphicFramePr>
        <p:xfrm>
          <a:off x="3000170" y="2683519"/>
          <a:ext cx="1027661" cy="3046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04691C8E-6DEB-2558-72CD-74C66FED6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6361080"/>
              </p:ext>
            </p:extLst>
          </p:nvPr>
        </p:nvGraphicFramePr>
        <p:xfrm>
          <a:off x="1351147" y="2583889"/>
          <a:ext cx="1337617" cy="3343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965EE41-D3DE-4B60-60E9-7F4EDF3A264A}"/>
              </a:ext>
            </a:extLst>
          </p:cNvPr>
          <p:cNvSpPr/>
          <p:nvPr/>
        </p:nvSpPr>
        <p:spPr>
          <a:xfrm>
            <a:off x="3296988" y="550390"/>
            <a:ext cx="51125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Automation and Training </a:t>
            </a:r>
          </a:p>
        </p:txBody>
      </p:sp>
    </p:spTree>
    <p:extLst>
      <p:ext uri="{BB962C8B-B14F-4D97-AF65-F5344CB8AC3E}">
        <p14:creationId xmlns:p14="http://schemas.microsoft.com/office/powerpoint/2010/main" val="36569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38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D0DE6-132F-9F5B-25DD-61BAFBCBF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household appliances&#10;&#10;Description automatically generated">
            <a:extLst>
              <a:ext uri="{FF2B5EF4-FFF2-40B4-BE49-F238E27FC236}">
                <a16:creationId xmlns:a16="http://schemas.microsoft.com/office/drawing/2014/main" id="{A563FCBA-ED07-88CE-0BE3-494B15AB5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83070" y="2028223"/>
            <a:ext cx="5780407" cy="3249892"/>
          </a:xfrm>
          <a:prstGeom prst="rect">
            <a:avLst/>
          </a:prstGeom>
        </p:spPr>
      </p:pic>
      <p:pic>
        <p:nvPicPr>
          <p:cNvPr id="3" name="Picture 2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DD958736-5895-6B53-522D-E6E7F0BBE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280160" y="2253234"/>
            <a:ext cx="3837033" cy="2799871"/>
          </a:xfrm>
          <a:prstGeom prst="rect">
            <a:avLst/>
          </a:prstGeom>
        </p:spPr>
      </p:pic>
      <p:sp>
        <p:nvSpPr>
          <p:cNvPr id="4" name="Subtitle 4">
            <a:extLst>
              <a:ext uri="{FF2B5EF4-FFF2-40B4-BE49-F238E27FC236}">
                <a16:creationId xmlns:a16="http://schemas.microsoft.com/office/drawing/2014/main" id="{763B7187-D0D5-6F11-8BCF-DFB825339545}"/>
              </a:ext>
            </a:extLst>
          </p:cNvPr>
          <p:cNvSpPr txBox="1">
            <a:spLocks/>
          </p:cNvSpPr>
          <p:nvPr/>
        </p:nvSpPr>
        <p:spPr>
          <a:xfrm>
            <a:off x="6083070" y="126147"/>
            <a:ext cx="6048403" cy="830501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METROHITECHCENTER</a:t>
            </a:r>
            <a:endParaRPr lang="ru-RU" sz="4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93607-F01D-A737-2584-51A6D22F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7EC2CA1-BDDF-1F98-4CD9-6533990E22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41" y="11054"/>
            <a:ext cx="2168012" cy="216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C27F780-F7CC-D67E-CD49-8A052766C462}"/>
              </a:ext>
            </a:extLst>
          </p:cNvPr>
          <p:cNvSpPr txBox="1"/>
          <p:nvPr/>
        </p:nvSpPr>
        <p:spPr>
          <a:xfrm rot="5400000">
            <a:off x="-3002556" y="3112440"/>
            <a:ext cx="684479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55562" indent="0" algn="ctr">
              <a:buNone/>
            </a:pPr>
            <a:r>
              <a:rPr lang="en-US" sz="3600" dirty="0">
                <a:solidFill>
                  <a:srgbClr val="002060"/>
                </a:solidFill>
              </a:rPr>
              <a:t>WWW.METROHITECH.COM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645EEC-E638-EFD8-1D8A-12762DEACAC8}"/>
              </a:ext>
            </a:extLst>
          </p:cNvPr>
          <p:cNvSpPr/>
          <p:nvPr/>
        </p:nvSpPr>
        <p:spPr>
          <a:xfrm>
            <a:off x="6245288" y="1038013"/>
            <a:ext cx="51125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Automation and </a:t>
            </a:r>
            <a:r>
              <a:rPr lang="en-U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Training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8BA9675-7DCA-2B93-B7C2-66210B7410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7646642"/>
              </p:ext>
            </p:extLst>
          </p:nvPr>
        </p:nvGraphicFramePr>
        <p:xfrm>
          <a:off x="741527" y="5168880"/>
          <a:ext cx="11353800" cy="830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DEB8DDA-81E5-6B7C-6A88-DCF443155E73}"/>
              </a:ext>
            </a:extLst>
          </p:cNvPr>
          <p:cNvSpPr txBox="1">
            <a:spLocks/>
          </p:cNvSpPr>
          <p:nvPr/>
        </p:nvSpPr>
        <p:spPr>
          <a:xfrm>
            <a:off x="838200" y="6115156"/>
            <a:ext cx="11353800" cy="6904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  CELL PHONE/ WHATS APP 1 416 628 3025</a:t>
            </a:r>
          </a:p>
          <a:p>
            <a:pPr algn="ctr"/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EMAIL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3"/>
              </a:rPr>
              <a:t>SUPPORT@METROHITECH.COM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ZOOM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4"/>
              </a:rPr>
              <a:t>ABDUL.RASHID115@GMAIL.COM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SKYPE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5"/>
              </a:rPr>
              <a:t>ABDUL-RASHID@HOTMAIL.COM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93ACB9-3798-942C-EC60-6773A2612614}"/>
              </a:ext>
            </a:extLst>
          </p:cNvPr>
          <p:cNvSpPr/>
          <p:nvPr/>
        </p:nvSpPr>
        <p:spPr>
          <a:xfrm>
            <a:off x="1074371" y="3458401"/>
            <a:ext cx="4262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Shop Online</a:t>
            </a:r>
          </a:p>
        </p:txBody>
      </p:sp>
    </p:spTree>
    <p:extLst>
      <p:ext uri="{BB962C8B-B14F-4D97-AF65-F5344CB8AC3E}">
        <p14:creationId xmlns:p14="http://schemas.microsoft.com/office/powerpoint/2010/main" val="36041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38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08CCB82F-B26B-CCF1-BB9B-6D0C45540575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967" r="10967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4D24B6-BECF-4BE6-9971-53768392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686"/>
            <a:ext cx="6026634" cy="92265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dirty="0"/>
              <a:t>METRO SCHOOL</a:t>
            </a:r>
            <a:endParaRPr lang="ru-RU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DC636-DB75-49A5-B764-91FF21804D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19823773">
            <a:off x="9878791" y="4610692"/>
            <a:ext cx="2470965" cy="96021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ADMISSIONS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OPEN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5085CC-458F-4E9F-AF16-A815111FB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19926880">
            <a:off x="7273166" y="569172"/>
            <a:ext cx="3622969" cy="606685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ONLINE 24/7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10F5C8F-9E7F-4E64-9AF6-329D165411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8213" y="1873166"/>
            <a:ext cx="4008253" cy="708261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en-US" sz="1800" dirty="0"/>
              <a:t>APPROVED CANADA AND PAKISTAN CURRICULUM</a:t>
            </a:r>
            <a:endParaRPr lang="ru-RU" sz="180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7E11AF0-94E0-FC6B-14D5-3355DFC83BD8}"/>
              </a:ext>
            </a:extLst>
          </p:cNvPr>
          <p:cNvSpPr txBox="1">
            <a:spLocks/>
          </p:cNvSpPr>
          <p:nvPr/>
        </p:nvSpPr>
        <p:spPr>
          <a:xfrm>
            <a:off x="30250" y="1061760"/>
            <a:ext cx="5966134" cy="46292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n/>
                <a:solidFill>
                  <a:srgbClr val="FFFF00"/>
                </a:solidFill>
              </a:rPr>
              <a:t>WWW.METROSCHOOL.ONLINE</a:t>
            </a:r>
            <a:endParaRPr lang="ru-RU" sz="2000" dirty="0">
              <a:ln/>
              <a:solidFill>
                <a:srgbClr val="FFFF00"/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0A8D7E9-D8F6-99DE-32A5-9024795182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8948153"/>
              </p:ext>
            </p:extLst>
          </p:nvPr>
        </p:nvGraphicFramePr>
        <p:xfrm>
          <a:off x="336084" y="2764565"/>
          <a:ext cx="4008253" cy="3039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FD62BD-3532-D1AA-1631-2098947BBD41}"/>
              </a:ext>
            </a:extLst>
          </p:cNvPr>
          <p:cNvSpPr txBox="1">
            <a:spLocks/>
          </p:cNvSpPr>
          <p:nvPr/>
        </p:nvSpPr>
        <p:spPr>
          <a:xfrm>
            <a:off x="-18556" y="5986993"/>
            <a:ext cx="12192000" cy="8231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RASHID, CHAIRMAN, PHONE/ WHATS APP 1  416 628 3025     </a:t>
            </a:r>
          </a:p>
          <a:p>
            <a:pPr algn="ctr"/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EMAIL </a:t>
            </a:r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0"/>
              </a:rPr>
              <a:t>SUPPORT@METROHITECH.COM</a:t>
            </a:r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    ZOOM </a:t>
            </a:r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1"/>
              </a:rPr>
              <a:t>ABDUL.RASHID115@GMAIL.COM</a:t>
            </a:r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  SKYPE </a:t>
            </a:r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2"/>
              </a:rPr>
              <a:t>ABDUL-RASHID@HOTMAIL.COM</a:t>
            </a:r>
            <a:endParaRPr lang="en-US" sz="10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940 MIDLAND AV, SCARBOROUGH M1K 4G3</a:t>
            </a:r>
            <a:endParaRPr lang="ru-RU" sz="10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Picture 13" descr="A graduation cap and diploma&#10;&#10;Description automatically generated">
            <a:extLst>
              <a:ext uri="{FF2B5EF4-FFF2-40B4-BE49-F238E27FC236}">
                <a16:creationId xmlns:a16="http://schemas.microsoft.com/office/drawing/2014/main" id="{4CB4378E-44B7-9105-8243-4D32018970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4396466" y="1767531"/>
            <a:ext cx="2723032" cy="241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8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20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A101-41C7-7DEC-A219-C1DC5833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230A5B2E-BE5F-E71E-CDCF-5DE0B9E82A1A}"/>
              </a:ext>
            </a:extLst>
          </p:cNvPr>
          <p:cNvSpPr txBox="1">
            <a:spLocks/>
          </p:cNvSpPr>
          <p:nvPr/>
        </p:nvSpPr>
        <p:spPr>
          <a:xfrm>
            <a:off x="6096000" y="121965"/>
            <a:ext cx="5850194" cy="69048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METROHITECH COLLEGE</a:t>
            </a:r>
            <a:endParaRPr lang="ru-RU" sz="3600" b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03EBA-231C-F052-D849-C49F48227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49EE57B-3C8C-92F6-5C22-C73844903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598" y="4143972"/>
            <a:ext cx="1508711" cy="1508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380F81-F56E-87BD-B89A-32D16C47B6CC}"/>
              </a:ext>
            </a:extLst>
          </p:cNvPr>
          <p:cNvSpPr txBox="1"/>
          <p:nvPr/>
        </p:nvSpPr>
        <p:spPr>
          <a:xfrm>
            <a:off x="6178309" y="973752"/>
            <a:ext cx="568557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55562" indent="0" algn="ctr">
              <a:buNone/>
            </a:pPr>
            <a:r>
              <a:rPr lang="en-US" sz="2000" dirty="0">
                <a:solidFill>
                  <a:srgbClr val="002060"/>
                </a:solidFill>
              </a:rPr>
              <a:t>WWW.METROHITECHCOLLEGE.COM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616E03-1AF0-AED0-4741-B491D4AB0EE5}"/>
              </a:ext>
            </a:extLst>
          </p:cNvPr>
          <p:cNvSpPr/>
          <p:nvPr/>
        </p:nvSpPr>
        <p:spPr>
          <a:xfrm>
            <a:off x="311197" y="3165099"/>
            <a:ext cx="4215084" cy="181588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Certificate, Diploma Associate and Bachelor Degree Programs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8C96588-EAEC-DE30-6EE0-28AA93A39B5C}"/>
              </a:ext>
            </a:extLst>
          </p:cNvPr>
          <p:cNvSpPr txBox="1">
            <a:spLocks/>
          </p:cNvSpPr>
          <p:nvPr/>
        </p:nvSpPr>
        <p:spPr>
          <a:xfrm>
            <a:off x="0" y="6115156"/>
            <a:ext cx="12192000" cy="6904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  CELL PHONE/ WHATS APP 1 416 628 3025</a:t>
            </a:r>
          </a:p>
          <a:p>
            <a:pPr algn="ctr"/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EMAIL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/>
              </a:rPr>
              <a:t>SUPPORT@METROHITECH.COM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ZOOM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5"/>
              </a:rPr>
              <a:t>ABDUL.RASHID115@GMAIL.COM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SKYPE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6"/>
              </a:rPr>
              <a:t>ABDUL-RASHID@HOTMAIL.COM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AAB8DD6-6315-3CB1-4A4E-E6638CC556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391767"/>
              </p:ext>
            </p:extLst>
          </p:nvPr>
        </p:nvGraphicFramePr>
        <p:xfrm>
          <a:off x="6178309" y="1957903"/>
          <a:ext cx="5496553" cy="3720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3C4F259-7FA1-77F5-CD4D-33E8D7A80C8D}"/>
              </a:ext>
            </a:extLst>
          </p:cNvPr>
          <p:cNvSpPr txBox="1"/>
          <p:nvPr/>
        </p:nvSpPr>
        <p:spPr>
          <a:xfrm>
            <a:off x="151378" y="2477349"/>
            <a:ext cx="4215085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55562" indent="0" algn="ctr">
              <a:buNone/>
            </a:pPr>
            <a:r>
              <a:rPr lang="en-US" sz="2000" dirty="0">
                <a:solidFill>
                  <a:srgbClr val="002060"/>
                </a:solidFill>
              </a:rPr>
              <a:t>Online!</a:t>
            </a:r>
          </a:p>
        </p:txBody>
      </p:sp>
      <p:pic>
        <p:nvPicPr>
          <p:cNvPr id="2" name="Picture 1" descr="A graduation cap and diploma&#10;&#10;Description automatically generated">
            <a:extLst>
              <a:ext uri="{FF2B5EF4-FFF2-40B4-BE49-F238E27FC236}">
                <a16:creationId xmlns:a16="http://schemas.microsoft.com/office/drawing/2014/main" id="{94B91A58-6249-FF82-6F03-473D7CA182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2454187" y="-156941"/>
            <a:ext cx="2723032" cy="241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4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38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ool with a waterfall and a couple of people in it&#10;&#10;Description automatically generated">
            <a:extLst>
              <a:ext uri="{FF2B5EF4-FFF2-40B4-BE49-F238E27FC236}">
                <a16:creationId xmlns:a16="http://schemas.microsoft.com/office/drawing/2014/main" id="{6A8D7637-DD62-596E-D592-7FC26CD0F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905" y="2551512"/>
            <a:ext cx="6622093" cy="2866135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3B07E83-1C4B-80B5-B9E9-FD415AF274C7}"/>
              </a:ext>
            </a:extLst>
          </p:cNvPr>
          <p:cNvSpPr txBox="1">
            <a:spLocks/>
          </p:cNvSpPr>
          <p:nvPr/>
        </p:nvSpPr>
        <p:spPr>
          <a:xfrm>
            <a:off x="5545512" y="5782771"/>
            <a:ext cx="6622093" cy="798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  CELL / WHATS APP 1 416 628 3025</a:t>
            </a:r>
          </a:p>
          <a:p>
            <a:pPr algn="ctr"/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EMAIL </a:t>
            </a:r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/>
              </a:rPr>
              <a:t>SUPPORT@METROHITECH.COM</a:t>
            </a:r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ZOOM </a:t>
            </a:r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5"/>
              </a:rPr>
              <a:t>ABDUL.RASHID115@GMAIL.COM</a:t>
            </a:r>
            <a:endParaRPr lang="en-US" sz="11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SKYPE </a:t>
            </a:r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6"/>
              </a:rPr>
              <a:t>ABDUL-RASHID@HOTMAIL.COM</a:t>
            </a:r>
            <a:r>
              <a:rPr lang="en-US" sz="11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940 MIDLAND AV, SCARBOROUGH M1K 4G3</a:t>
            </a:r>
            <a:endParaRPr lang="ru-RU" sz="11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336" y="256190"/>
            <a:ext cx="6170664" cy="798345"/>
          </a:xfrm>
          <a:solidFill>
            <a:srgbClr val="00206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dirty="0"/>
              <a:t>TAJARS CENTER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A3C64-206A-47DC-8E31-F719E356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E782BF8B-30B8-735B-8329-0A279072BE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3561491"/>
              </p:ext>
            </p:extLst>
          </p:nvPr>
        </p:nvGraphicFramePr>
        <p:xfrm>
          <a:off x="5558326" y="2607057"/>
          <a:ext cx="4838657" cy="582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274FEF25-ABC8-B964-05C6-8CDC3775CC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79919" y="52814"/>
            <a:ext cx="2124154" cy="22331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9EEC62-4118-5623-C834-2CEA8BB7718A}"/>
              </a:ext>
            </a:extLst>
          </p:cNvPr>
          <p:cNvSpPr/>
          <p:nvPr/>
        </p:nvSpPr>
        <p:spPr>
          <a:xfrm rot="5400000">
            <a:off x="-3019885" y="3044278"/>
            <a:ext cx="6858002" cy="769441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WWW.TAJRAS.CA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31D015-FE8E-225D-0C91-4528C687205E}"/>
              </a:ext>
            </a:extLst>
          </p:cNvPr>
          <p:cNvSpPr/>
          <p:nvPr/>
        </p:nvSpPr>
        <p:spPr>
          <a:xfrm>
            <a:off x="6177640" y="1030363"/>
            <a:ext cx="562412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BUY AND SELL ONLINE C$30 </a:t>
            </a:r>
          </a:p>
          <a:p>
            <a:pPr algn="ctr"/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PLUS 10%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1BE4A13-0ECC-8025-B857-5EA81C58C9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6561106"/>
              </p:ext>
            </p:extLst>
          </p:nvPr>
        </p:nvGraphicFramePr>
        <p:xfrm>
          <a:off x="1030764" y="2415358"/>
          <a:ext cx="4251214" cy="4282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06689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18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816D1-7237-940D-A0FA-FF80D534E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omputer network with a globe and a computer&#10;&#10;Description automatically generated">
            <a:extLst>
              <a:ext uri="{FF2B5EF4-FFF2-40B4-BE49-F238E27FC236}">
                <a16:creationId xmlns:a16="http://schemas.microsoft.com/office/drawing/2014/main" id="{77E6DD46-14E2-8BD1-466F-39B26A7D7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358" y="61980"/>
            <a:ext cx="3857997" cy="3757852"/>
          </a:xfrm>
          <a:prstGeom prst="rect">
            <a:avLst/>
          </a:prstGeom>
        </p:spPr>
      </p:pic>
      <p:pic>
        <p:nvPicPr>
          <p:cNvPr id="11" name="Picture 10" descr="A group of people sitting in a living room&#10;&#10;Description automatically generated">
            <a:extLst>
              <a:ext uri="{FF2B5EF4-FFF2-40B4-BE49-F238E27FC236}">
                <a16:creationId xmlns:a16="http://schemas.microsoft.com/office/drawing/2014/main" id="{0AE10DD2-7274-A46E-E1EA-04DAC839E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71331" y="3236695"/>
            <a:ext cx="4239444" cy="236702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808AD6-A84F-5C4F-5455-4E287B871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6</a:t>
            </a:fld>
            <a:endParaRPr lang="ru-RU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42A7188-9811-EB7A-2865-68EBAA5CDB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5400000">
            <a:off x="-2910689" y="3109158"/>
            <a:ext cx="6737414" cy="639683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       WWW.E-DIGITS.COM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7F271C4-7C04-27E3-3E6F-DA1DACEF6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368909"/>
              </p:ext>
            </p:extLst>
          </p:nvPr>
        </p:nvGraphicFramePr>
        <p:xfrm>
          <a:off x="952094" y="3198754"/>
          <a:ext cx="6445003" cy="264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8534">
                  <a:extLst>
                    <a:ext uri="{9D8B030D-6E8A-4147-A177-3AD203B41FA5}">
                      <a16:colId xmlns:a16="http://schemas.microsoft.com/office/drawing/2014/main" val="1293208112"/>
                    </a:ext>
                  </a:extLst>
                </a:gridCol>
                <a:gridCol w="1345597">
                  <a:extLst>
                    <a:ext uri="{9D8B030D-6E8A-4147-A177-3AD203B41FA5}">
                      <a16:colId xmlns:a16="http://schemas.microsoft.com/office/drawing/2014/main" val="4173754164"/>
                    </a:ext>
                  </a:extLst>
                </a:gridCol>
                <a:gridCol w="960872">
                  <a:extLst>
                    <a:ext uri="{9D8B030D-6E8A-4147-A177-3AD203B41FA5}">
                      <a16:colId xmlns:a16="http://schemas.microsoft.com/office/drawing/2014/main" val="3603306768"/>
                    </a:ext>
                  </a:extLst>
                </a:gridCol>
              </a:tblGrid>
              <a:tr h="475870">
                <a:tc>
                  <a:txBody>
                    <a:bodyPr/>
                    <a:lstStyle/>
                    <a:p>
                      <a:r>
                        <a:rPr lang="en-US" sz="1000" dirty="0"/>
                        <a:t>HIGH SPEED INTERNET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41751"/>
                  </a:ext>
                </a:extLst>
              </a:tr>
              <a:tr h="475870">
                <a:tc>
                  <a:txBody>
                    <a:bodyPr/>
                    <a:lstStyle/>
                    <a:p>
                      <a:r>
                        <a:rPr lang="en-US" sz="1000" b="1" dirty="0"/>
                        <a:t>Unlimited 100 </a:t>
                      </a:r>
                    </a:p>
                    <a:p>
                      <a:r>
                        <a:rPr lang="en-US" sz="1000" dirty="0"/>
                        <a:t>100/30 </a:t>
                      </a:r>
                      <a:r>
                        <a:rPr lang="en-US" sz="1000" dirty="0" err="1"/>
                        <a:t>mbps</a:t>
                      </a:r>
                      <a:r>
                        <a:rPr lang="en-US" sz="1000" dirty="0"/>
                        <a:t> connect 7-8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/>
                        <a:t>C$65 </a:t>
                      </a:r>
                    </a:p>
                    <a:p>
                      <a:pPr algn="r"/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69705"/>
                  </a:ext>
                </a:extLst>
              </a:tr>
              <a:tr h="4192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/>
                        <a:t>Unlimited 300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300/30 </a:t>
                      </a:r>
                      <a:r>
                        <a:rPr lang="en-US" sz="1000" dirty="0" err="1"/>
                        <a:t>mbps</a:t>
                      </a:r>
                      <a:r>
                        <a:rPr lang="en-US" sz="1000" dirty="0"/>
                        <a:t> connect 11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C$99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42309"/>
                  </a:ext>
                </a:extLst>
              </a:tr>
              <a:tr h="498531">
                <a:tc>
                  <a:txBody>
                    <a:bodyPr/>
                    <a:lstStyle/>
                    <a:p>
                      <a:r>
                        <a:rPr lang="en-US" sz="1000" b="1" dirty="0"/>
                        <a:t>ALTIMA TV  </a:t>
                      </a:r>
                    </a:p>
                    <a:p>
                      <a:r>
                        <a:rPr lang="en-US" sz="1000" dirty="0"/>
                        <a:t>60 Ontario Channels, equipment rental, one year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/>
                        <a:t>C$ 35</a:t>
                      </a:r>
                    </a:p>
                    <a:p>
                      <a:pPr algn="r"/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390194"/>
                  </a:ext>
                </a:extLst>
              </a:tr>
              <a:tr h="498531">
                <a:tc>
                  <a:txBody>
                    <a:bodyPr/>
                    <a:lstStyle/>
                    <a:p>
                      <a:r>
                        <a:rPr lang="en-US" sz="1000" b="1" dirty="0"/>
                        <a:t>IPTV</a:t>
                      </a:r>
                      <a:r>
                        <a:rPr lang="en-US" sz="1000" dirty="0"/>
                        <a:t> </a:t>
                      </a:r>
                    </a:p>
                    <a:p>
                      <a:r>
                        <a:rPr lang="en-US" sz="1000" dirty="0"/>
                        <a:t>More than 20000 channels, Wat on web, tab, cell phone or Smart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 C$40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184715"/>
                  </a:ext>
                </a:extLst>
              </a:tr>
              <a:tr h="275703">
                <a:tc>
                  <a:txBody>
                    <a:bodyPr/>
                    <a:lstStyle/>
                    <a:p>
                      <a:r>
                        <a:rPr lang="en-US" sz="1000" b="1" dirty="0"/>
                        <a:t>MOBILE PLANS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C$15-45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/>
                        <a:t>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37137"/>
                  </a:ext>
                </a:extLst>
              </a:tr>
            </a:tbl>
          </a:graphicData>
        </a:graphic>
      </p:graphicFrame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98826E6-DFE9-3987-58AF-BB84D9FB35BB}"/>
              </a:ext>
            </a:extLst>
          </p:cNvPr>
          <p:cNvSpPr txBox="1">
            <a:spLocks/>
          </p:cNvSpPr>
          <p:nvPr/>
        </p:nvSpPr>
        <p:spPr>
          <a:xfrm>
            <a:off x="975360" y="6072724"/>
            <a:ext cx="11216640" cy="6904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ln w="0"/>
                <a:solidFill>
                  <a:schemeClr val="tx1"/>
                </a:solidFill>
              </a:rPr>
              <a:t>CONTACT  ABDUL RASHID  </a:t>
            </a:r>
            <a:r>
              <a:rPr lang="en-US" sz="2400" b="0" dirty="0">
                <a:ln w="0"/>
                <a:solidFill>
                  <a:schemeClr val="tx1"/>
                </a:solidFill>
              </a:rPr>
              <a:t>CELL PHONE/ WHATS APP 1 416 628 3025</a:t>
            </a:r>
          </a:p>
          <a:p>
            <a:pPr algn="ctr"/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EMAIL </a:t>
            </a:r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6"/>
              </a:rPr>
              <a:t>SUPPORT@METROHITECH.COM</a:t>
            </a:r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ZOOM </a:t>
            </a:r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7"/>
              </a:rPr>
              <a:t>ABDUL.RASHID115@GMAIL.COM</a:t>
            </a:r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SKYPE </a:t>
            </a:r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8"/>
              </a:rPr>
              <a:t>ABDUL-RASHID@HOTMAIL.COM</a:t>
            </a:r>
            <a:r>
              <a:rPr lang="en-US" sz="1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FD25D4A-72B2-A854-E4D8-E90F1725D9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4415518"/>
              </p:ext>
            </p:extLst>
          </p:nvPr>
        </p:nvGraphicFramePr>
        <p:xfrm>
          <a:off x="6082993" y="1940906"/>
          <a:ext cx="5970831" cy="1159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79E1A259-FC2A-4F23-4A7D-5B02D9031981}"/>
              </a:ext>
            </a:extLst>
          </p:cNvPr>
          <p:cNvSpPr/>
          <p:nvPr/>
        </p:nvSpPr>
        <p:spPr>
          <a:xfrm>
            <a:off x="6114809" y="116916"/>
            <a:ext cx="60771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TELECOM AND MEDIA </a:t>
            </a:r>
          </a:p>
        </p:txBody>
      </p:sp>
    </p:spTree>
    <p:extLst>
      <p:ext uri="{BB962C8B-B14F-4D97-AF65-F5344CB8AC3E}">
        <p14:creationId xmlns:p14="http://schemas.microsoft.com/office/powerpoint/2010/main" val="20170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17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B78F7-E5DD-31B3-6E67-925A20400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itting on a couch using a computer&#10;&#10;Description automatically generated">
            <a:extLst>
              <a:ext uri="{FF2B5EF4-FFF2-40B4-BE49-F238E27FC236}">
                <a16:creationId xmlns:a16="http://schemas.microsoft.com/office/drawing/2014/main" id="{E921F01B-0F30-22AE-7E56-DF03F97B355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017" r="11017"/>
          <a:stretch>
            <a:fillRect/>
          </a:stretch>
        </p:blipFill>
        <p:spPr/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9F8B870-85BE-6978-3472-FA2D3D014C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59497"/>
              </p:ext>
            </p:extLst>
          </p:nvPr>
        </p:nvGraphicFramePr>
        <p:xfrm>
          <a:off x="223594" y="1839096"/>
          <a:ext cx="3305772" cy="4678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470D47B-799A-DF6F-CDC0-61AF8D6B582E}"/>
              </a:ext>
            </a:extLst>
          </p:cNvPr>
          <p:cNvSpPr txBox="1">
            <a:spLocks/>
          </p:cNvSpPr>
          <p:nvPr/>
        </p:nvSpPr>
        <p:spPr>
          <a:xfrm>
            <a:off x="3634145" y="5715988"/>
            <a:ext cx="8557855" cy="9726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RASHID,  CELL PHONE/ WHATS APP 1 416 628 3025</a:t>
            </a:r>
          </a:p>
          <a:p>
            <a:pPr algn="ctr"/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EMAIL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0"/>
              </a:rPr>
              <a:t>SUPPORT@METROHITECH.COM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  ZOOM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1"/>
              </a:rPr>
              <a:t>ABDUL.RASHID115@GMAIL.COM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, SKYPE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2"/>
              </a:rPr>
              <a:t>ABDUL-RASHID@HOTMAIL.COM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 940 MIDLAND AV, SCARBOROUGH M1K 4G3</a:t>
            </a:r>
            <a:endParaRPr lang="ru-RU" sz="12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79FFFB4-8FF9-20DC-0EB5-C66F2FBC9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169029"/>
              </p:ext>
            </p:extLst>
          </p:nvPr>
        </p:nvGraphicFramePr>
        <p:xfrm>
          <a:off x="0" y="214084"/>
          <a:ext cx="6251551" cy="1219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251551">
                  <a:extLst>
                    <a:ext uri="{9D8B030D-6E8A-4147-A177-3AD203B41FA5}">
                      <a16:colId xmlns:a16="http://schemas.microsoft.com/office/drawing/2014/main" val="1396479058"/>
                    </a:ext>
                  </a:extLst>
                </a:gridCol>
              </a:tblGrid>
              <a:tr h="4170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HUMSAFAR FOUNDATION</a:t>
                      </a:r>
                    </a:p>
                  </a:txBody>
                  <a:tcPr marL="114300" marR="11430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178508"/>
                  </a:ext>
                </a:extLst>
              </a:tr>
              <a:tr h="255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ea typeface="Franklin Gothic Book" panose="020B0503020102020204" pitchFamily="34" charset="0"/>
                          <a:cs typeface="Franklin Gothic Book" panose="020B0503020102020204" pitchFamily="34" charset="0"/>
                        </a:rPr>
                        <a:t>WWW.THEHUMSAFAR.COM</a:t>
                      </a:r>
                    </a:p>
                  </a:txBody>
                  <a:tcPr marL="114300" marR="11430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250157"/>
                  </a:ext>
                </a:extLst>
              </a:tr>
            </a:tbl>
          </a:graphicData>
        </a:graphic>
      </p:graphicFrame>
      <p:pic>
        <p:nvPicPr>
          <p:cNvPr id="28" name="Picture 27" descr="A torch with flames and text&#10;&#10;Description automatically generated">
            <a:extLst>
              <a:ext uri="{FF2B5EF4-FFF2-40B4-BE49-F238E27FC236}">
                <a16:creationId xmlns:a16="http://schemas.microsoft.com/office/drawing/2014/main" id="{BBF84248-896E-547A-3F69-46069D0449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36750" y="1433284"/>
            <a:ext cx="2609262" cy="220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9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14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FC5EAFD-0B86-A13B-69BC-356686116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620" y="258633"/>
            <a:ext cx="2270397" cy="2127867"/>
          </a:xfrm>
          <a:prstGeom prst="rect">
            <a:avLst/>
          </a:prstGeom>
        </p:spPr>
      </p:pic>
      <p:pic>
        <p:nvPicPr>
          <p:cNvPr id="3" name="Picture 2" descr="A building with many windows&#10;&#10;Description automatically generated">
            <a:extLst>
              <a:ext uri="{FF2B5EF4-FFF2-40B4-BE49-F238E27FC236}">
                <a16:creationId xmlns:a16="http://schemas.microsoft.com/office/drawing/2014/main" id="{C923D239-9839-21E6-1C46-418584949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4" y="1885161"/>
            <a:ext cx="1926394" cy="142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04760420" descr="A white car parked on the side of a building&#10;&#10;Description automatically generated">
            <a:extLst>
              <a:ext uri="{FF2B5EF4-FFF2-40B4-BE49-F238E27FC236}">
                <a16:creationId xmlns:a16="http://schemas.microsoft.com/office/drawing/2014/main" id="{C05D1DFC-DF24-2ABF-0F05-C55FB06A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44" y="3542892"/>
            <a:ext cx="1985944" cy="114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multi-story building with a parking lot&#10;&#10;Description automatically generated">
            <a:extLst>
              <a:ext uri="{FF2B5EF4-FFF2-40B4-BE49-F238E27FC236}">
                <a16:creationId xmlns:a16="http://schemas.microsoft.com/office/drawing/2014/main" id="{2A14A528-9FB0-1E15-AE7D-CB7825225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03" y="4873320"/>
            <a:ext cx="1987311" cy="131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A building with a playground&#10;&#10;Description automatically generated">
            <a:extLst>
              <a:ext uri="{FF2B5EF4-FFF2-40B4-BE49-F238E27FC236}">
                <a16:creationId xmlns:a16="http://schemas.microsoft.com/office/drawing/2014/main" id="{07EA0F8F-6584-EF40-4B48-29B72116BBD0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4" r="11004"/>
          <a:stretch>
            <a:fillRect/>
          </a:stretch>
        </p:blipFill>
        <p:spPr bwMode="auto">
          <a:xfrm>
            <a:off x="2200040" y="1885161"/>
            <a:ext cx="5007583" cy="312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210D995-E60E-4AE9-FDE9-160D868AB380}"/>
              </a:ext>
            </a:extLst>
          </p:cNvPr>
          <p:cNvSpPr txBox="1">
            <a:spLocks/>
          </p:cNvSpPr>
          <p:nvPr/>
        </p:nvSpPr>
        <p:spPr>
          <a:xfrm>
            <a:off x="2487245" y="5072708"/>
            <a:ext cx="6724066" cy="1601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CONTACT  ABDUL RASHID, </a:t>
            </a:r>
          </a:p>
          <a:p>
            <a:r>
              <a:rPr lang="en-US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CELL PHONE/ WHATS APP 1 416 628 3025</a:t>
            </a:r>
          </a:p>
          <a:p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EMAIL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8"/>
              </a:rPr>
              <a:t>SUPPORT@METROHITECH.COM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ZOOM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9"/>
              </a:rPr>
              <a:t>ABDUL.RASHID115@GMAIL.COM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, SKYPE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0"/>
              </a:rPr>
              <a:t>ABDUL-RASHID@HOTMAIL.COM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</a:p>
          <a:p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940 MIDLAND AV, SCARBOROUGH M1K 4G3</a:t>
            </a:r>
            <a:endParaRPr lang="ru-RU" sz="12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7E0EE05-C3F1-E437-347D-621B929C3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61807"/>
              </p:ext>
            </p:extLst>
          </p:nvPr>
        </p:nvGraphicFramePr>
        <p:xfrm>
          <a:off x="7286397" y="3099589"/>
          <a:ext cx="4968136" cy="57830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242034">
                  <a:extLst>
                    <a:ext uri="{9D8B030D-6E8A-4147-A177-3AD203B41FA5}">
                      <a16:colId xmlns:a16="http://schemas.microsoft.com/office/drawing/2014/main" val="2565585082"/>
                    </a:ext>
                  </a:extLst>
                </a:gridCol>
                <a:gridCol w="1242034">
                  <a:extLst>
                    <a:ext uri="{9D8B030D-6E8A-4147-A177-3AD203B41FA5}">
                      <a16:colId xmlns:a16="http://schemas.microsoft.com/office/drawing/2014/main" val="911783186"/>
                    </a:ext>
                  </a:extLst>
                </a:gridCol>
                <a:gridCol w="1242034">
                  <a:extLst>
                    <a:ext uri="{9D8B030D-6E8A-4147-A177-3AD203B41FA5}">
                      <a16:colId xmlns:a16="http://schemas.microsoft.com/office/drawing/2014/main" val="3260190639"/>
                    </a:ext>
                  </a:extLst>
                </a:gridCol>
                <a:gridCol w="1242034">
                  <a:extLst>
                    <a:ext uri="{9D8B030D-6E8A-4147-A177-3AD203B41FA5}">
                      <a16:colId xmlns:a16="http://schemas.microsoft.com/office/drawing/2014/main" val="4144598428"/>
                    </a:ext>
                  </a:extLst>
                </a:gridCol>
              </a:tblGrid>
              <a:tr h="289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C$1,000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C$5,000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C$10,000</a:t>
                      </a:r>
                      <a:endParaRPr lang="en-US" sz="1000" kern="10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C$50,000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4339"/>
                  </a:ext>
                </a:extLst>
              </a:tr>
              <a:tr h="2891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C$100,000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C$500,000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C$1,000,000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, </a:t>
                      </a:r>
                      <a:endParaRPr lang="en-US" sz="1000" kern="1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044451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1D42762-DCE8-B8CB-3E7C-EB46AA97E0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372547"/>
              </p:ext>
            </p:extLst>
          </p:nvPr>
        </p:nvGraphicFramePr>
        <p:xfrm>
          <a:off x="7560094" y="2386500"/>
          <a:ext cx="4408312" cy="373483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4408312">
                  <a:extLst>
                    <a:ext uri="{9D8B030D-6E8A-4147-A177-3AD203B41FA5}">
                      <a16:colId xmlns:a16="http://schemas.microsoft.com/office/drawing/2014/main" val="1396479058"/>
                    </a:ext>
                  </a:extLst>
                </a:gridCol>
              </a:tblGrid>
              <a:tr h="3734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Investment Opportunities  </a:t>
                      </a:r>
                      <a:endParaRPr lang="en-US" sz="2400" dirty="0">
                        <a:solidFill>
                          <a:srgbClr val="455F5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62617850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B4FE8B7-2A9A-1F6D-002D-D7862408A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359074"/>
              </p:ext>
            </p:extLst>
          </p:nvPr>
        </p:nvGraphicFramePr>
        <p:xfrm>
          <a:off x="77983" y="214084"/>
          <a:ext cx="7043578" cy="1219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043578">
                  <a:extLst>
                    <a:ext uri="{9D8B030D-6E8A-4147-A177-3AD203B41FA5}">
                      <a16:colId xmlns:a16="http://schemas.microsoft.com/office/drawing/2014/main" val="1396479058"/>
                    </a:ext>
                  </a:extLst>
                </a:gridCol>
              </a:tblGrid>
              <a:tr h="4170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RESELLERS AND REPRESENTATIVES REQUIRED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INVEST IN OUR PROJECTS RETURN 7-15% PER YEAR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114300" marR="11430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178508"/>
                  </a:ext>
                </a:extLst>
              </a:tr>
              <a:tr h="255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Franklin Gothic Book" panose="020B0503020102020204" pitchFamily="34" charset="0"/>
                        <a:cs typeface="Franklin Gothic Book" panose="020B0503020102020204" pitchFamily="34" charset="0"/>
                      </a:endParaRPr>
                    </a:p>
                  </a:txBody>
                  <a:tcPr marL="114300" marR="11430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250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9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  <p:sndAc>
          <p:stSnd>
            <p:snd r:embed="rId2" name="chimes.wav"/>
          </p:stSnd>
        </p:sndAc>
      </p:transition>
    </mc:Choice>
    <mc:Fallback xmlns="">
      <p:transition spd="slow" advTm="5000">
        <p:fade/>
        <p:sndAc>
          <p:stSnd>
            <p:snd r:embed="rId11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Fun_MO - v6" id="{A0D08BF4-A6B2-4810-A990-861B25D0A27E}" vid="{9CA1A813-01EE-4EED-9E0D-BBBA258A4E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024DF7-0783-4549-86B7-A48B29FBA9C2}">
  <ds:schemaRefs>
    <ds:schemaRef ds:uri="http://purl.org/dc/terms/"/>
    <ds:schemaRef ds:uri="http://schemas.microsoft.com/sharepoint/v3"/>
    <ds:schemaRef ds:uri="6dc4bcd6-49db-4c07-9060-8acfc67cef9f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fb0879af-3eba-417a-a55a-ffe6dcd6ca7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Fun vacation presentation</Template>
  <TotalTime>2089</TotalTime>
  <Words>679</Words>
  <Application>Microsoft Office PowerPoint</Application>
  <PresentationFormat>Widescreen</PresentationFormat>
  <Paragraphs>158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Franklin Gothic Book</vt:lpstr>
      <vt:lpstr>Office Theme</vt:lpstr>
      <vt:lpstr>PowerPoint Presentation</vt:lpstr>
      <vt:lpstr>PowerPoint Presentation</vt:lpstr>
      <vt:lpstr>METRO SCHOOL</vt:lpstr>
      <vt:lpstr>PowerPoint Presentation</vt:lpstr>
      <vt:lpstr>TAJARS CENTER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Abdul Rashid</dc:creator>
  <cp:lastModifiedBy>Abdul Rashid</cp:lastModifiedBy>
  <cp:revision>41</cp:revision>
  <dcterms:created xsi:type="dcterms:W3CDTF">2022-11-23T18:08:52Z</dcterms:created>
  <dcterms:modified xsi:type="dcterms:W3CDTF">2024-11-19T16:40:52Z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